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Lst>
  <p:notesMasterIdLst>
    <p:notesMasterId r:id="rId25"/>
  </p:notesMasterIdLst>
  <p:handoutMasterIdLst>
    <p:handoutMasterId r:id="rId26"/>
  </p:handoutMasterIdLst>
  <p:sldIdLst>
    <p:sldId id="256" r:id="rId5"/>
    <p:sldId id="265" r:id="rId6"/>
    <p:sldId id="262" r:id="rId7"/>
    <p:sldId id="281"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2" r:id="rId24"/>
  </p:sldIdLst>
  <p:sldSz cx="9144000" cy="6858000" type="screen4x3"/>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8312"/>
    <a:srgbClr val="E32D91"/>
    <a:srgbClr val="1C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6FC1A7-ABEC-43E0-BEA2-89D29B753260}" v="135" dt="2020-08-23T11:16:44.0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varScale="1">
        <p:scale>
          <a:sx n="105" d="100"/>
          <a:sy n="105" d="100"/>
        </p:scale>
        <p:origin x="1734" y="1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Porter" userId="caeb4aa7-6afb-46a3-a995-19b0c182e2ba" providerId="ADAL" clId="{366FC1A7-ABEC-43E0-BEA2-89D29B753260}"/>
    <pc:docChg chg="undo redo custSel addSld delSld modSld">
      <pc:chgData name="Mr Porter" userId="caeb4aa7-6afb-46a3-a995-19b0c182e2ba" providerId="ADAL" clId="{366FC1A7-ABEC-43E0-BEA2-89D29B753260}" dt="2020-08-23T11:16:58.569" v="1741" actId="20577"/>
      <pc:docMkLst>
        <pc:docMk/>
      </pc:docMkLst>
      <pc:sldChg chg="addSp delSp modSp mod">
        <pc:chgData name="Mr Porter" userId="caeb4aa7-6afb-46a3-a995-19b0c182e2ba" providerId="ADAL" clId="{366FC1A7-ABEC-43E0-BEA2-89D29B753260}" dt="2020-08-23T10:42:30.974" v="243"/>
        <pc:sldMkLst>
          <pc:docMk/>
          <pc:sldMk cId="3606514065" sldId="256"/>
        </pc:sldMkLst>
        <pc:spChg chg="mod">
          <ac:chgData name="Mr Porter" userId="caeb4aa7-6afb-46a3-a995-19b0c182e2ba" providerId="ADAL" clId="{366FC1A7-ABEC-43E0-BEA2-89D29B753260}" dt="2020-08-23T10:39:18.794" v="16" actId="20577"/>
          <ac:spMkLst>
            <pc:docMk/>
            <pc:sldMk cId="3606514065" sldId="256"/>
            <ac:spMk id="3" creationId="{00000000-0000-0000-0000-000000000000}"/>
          </ac:spMkLst>
        </pc:spChg>
        <pc:picChg chg="del">
          <ac:chgData name="Mr Porter" userId="caeb4aa7-6afb-46a3-a995-19b0c182e2ba" providerId="ADAL" clId="{366FC1A7-ABEC-43E0-BEA2-89D29B753260}" dt="2020-08-23T10:39:14.638" v="0" actId="478"/>
          <ac:picMkLst>
            <pc:docMk/>
            <pc:sldMk cId="3606514065" sldId="256"/>
            <ac:picMk id="4" creationId="{00000000-0000-0000-0000-000000000000}"/>
          </ac:picMkLst>
        </pc:picChg>
        <pc:picChg chg="add mod">
          <ac:chgData name="Mr Porter" userId="caeb4aa7-6afb-46a3-a995-19b0c182e2ba" providerId="ADAL" clId="{366FC1A7-ABEC-43E0-BEA2-89D29B753260}" dt="2020-08-23T10:42:30.974" v="243"/>
          <ac:picMkLst>
            <pc:docMk/>
            <pc:sldMk cId="3606514065" sldId="256"/>
            <ac:picMk id="1026" creationId="{52E0A560-DCE0-422C-AB07-4D333F32DEB1}"/>
          </ac:picMkLst>
        </pc:picChg>
      </pc:sldChg>
      <pc:sldChg chg="del">
        <pc:chgData name="Mr Porter" userId="caeb4aa7-6afb-46a3-a995-19b0c182e2ba" providerId="ADAL" clId="{366FC1A7-ABEC-43E0-BEA2-89D29B753260}" dt="2020-08-23T10:40:01.369" v="223" actId="47"/>
        <pc:sldMkLst>
          <pc:docMk/>
          <pc:sldMk cId="2124926539" sldId="258"/>
        </pc:sldMkLst>
      </pc:sldChg>
      <pc:sldChg chg="del">
        <pc:chgData name="Mr Porter" userId="caeb4aa7-6afb-46a3-a995-19b0c182e2ba" providerId="ADAL" clId="{366FC1A7-ABEC-43E0-BEA2-89D29B753260}" dt="2020-08-23T10:40:10.947" v="231" actId="47"/>
        <pc:sldMkLst>
          <pc:docMk/>
          <pc:sldMk cId="3000253610" sldId="260"/>
        </pc:sldMkLst>
      </pc:sldChg>
      <pc:sldChg chg="del">
        <pc:chgData name="Mr Porter" userId="caeb4aa7-6afb-46a3-a995-19b0c182e2ba" providerId="ADAL" clId="{366FC1A7-ABEC-43E0-BEA2-89D29B753260}" dt="2020-08-23T10:40:10.244" v="230" actId="47"/>
        <pc:sldMkLst>
          <pc:docMk/>
          <pc:sldMk cId="1920951925" sldId="261"/>
        </pc:sldMkLst>
      </pc:sldChg>
      <pc:sldChg chg="addSp delSp modSp mod setBg">
        <pc:chgData name="Mr Porter" userId="caeb4aa7-6afb-46a3-a995-19b0c182e2ba" providerId="ADAL" clId="{366FC1A7-ABEC-43E0-BEA2-89D29B753260}" dt="2020-08-23T10:47:38.332" v="359" actId="18131"/>
        <pc:sldMkLst>
          <pc:docMk/>
          <pc:sldMk cId="3389500544" sldId="262"/>
        </pc:sldMkLst>
        <pc:spChg chg="mod">
          <ac:chgData name="Mr Porter" userId="caeb4aa7-6afb-46a3-a995-19b0c182e2ba" providerId="ADAL" clId="{366FC1A7-ABEC-43E0-BEA2-89D29B753260}" dt="2020-08-23T10:46:08.944" v="314" actId="26606"/>
          <ac:spMkLst>
            <pc:docMk/>
            <pc:sldMk cId="3389500544" sldId="262"/>
            <ac:spMk id="2" creationId="{00000000-0000-0000-0000-000000000000}"/>
          </ac:spMkLst>
        </pc:spChg>
        <pc:spChg chg="mod">
          <ac:chgData name="Mr Porter" userId="caeb4aa7-6afb-46a3-a995-19b0c182e2ba" providerId="ADAL" clId="{366FC1A7-ABEC-43E0-BEA2-89D29B753260}" dt="2020-08-23T10:46:08.944" v="314" actId="26606"/>
          <ac:spMkLst>
            <pc:docMk/>
            <pc:sldMk cId="3389500544" sldId="262"/>
            <ac:spMk id="4" creationId="{00000000-0000-0000-0000-000000000000}"/>
          </ac:spMkLst>
        </pc:spChg>
        <pc:spChg chg="add del">
          <ac:chgData name="Mr Porter" userId="caeb4aa7-6afb-46a3-a995-19b0c182e2ba" providerId="ADAL" clId="{366FC1A7-ABEC-43E0-BEA2-89D29B753260}" dt="2020-08-23T10:46:08.944" v="314" actId="26606"/>
          <ac:spMkLst>
            <pc:docMk/>
            <pc:sldMk cId="3389500544" sldId="262"/>
            <ac:spMk id="71" creationId="{4FAE1107-CEC3-4041-8BAA-CDB6F6759B35}"/>
          </ac:spMkLst>
        </pc:spChg>
        <pc:spChg chg="add del">
          <ac:chgData name="Mr Porter" userId="caeb4aa7-6afb-46a3-a995-19b0c182e2ba" providerId="ADAL" clId="{366FC1A7-ABEC-43E0-BEA2-89D29B753260}" dt="2020-08-23T10:44:33.029" v="293" actId="26606"/>
          <ac:spMkLst>
            <pc:docMk/>
            <pc:sldMk cId="3389500544" sldId="262"/>
            <ac:spMk id="135" creationId="{6109556B-EAE9-4435-B409-0519F2CBDB14}"/>
          </ac:spMkLst>
        </pc:spChg>
        <pc:spChg chg="add del">
          <ac:chgData name="Mr Porter" userId="caeb4aa7-6afb-46a3-a995-19b0c182e2ba" providerId="ADAL" clId="{366FC1A7-ABEC-43E0-BEA2-89D29B753260}" dt="2020-08-23T10:45:32.991" v="305" actId="26606"/>
          <ac:spMkLst>
            <pc:docMk/>
            <pc:sldMk cId="3389500544" sldId="262"/>
            <ac:spMk id="2052" creationId="{6109556B-EAE9-4435-B409-0519F2CBDB14}"/>
          </ac:spMkLst>
        </pc:spChg>
        <pc:spChg chg="add del">
          <ac:chgData name="Mr Porter" userId="caeb4aa7-6afb-46a3-a995-19b0c182e2ba" providerId="ADAL" clId="{366FC1A7-ABEC-43E0-BEA2-89D29B753260}" dt="2020-08-23T10:46:08.944" v="314" actId="26606"/>
          <ac:spMkLst>
            <pc:docMk/>
            <pc:sldMk cId="3389500544" sldId="262"/>
            <ac:spMk id="2054" creationId="{81AEB8A9-B768-4E30-BA55-D919E6687343}"/>
          </ac:spMkLst>
        </pc:spChg>
        <pc:picChg chg="del">
          <ac:chgData name="Mr Porter" userId="caeb4aa7-6afb-46a3-a995-19b0c182e2ba" providerId="ADAL" clId="{366FC1A7-ABEC-43E0-BEA2-89D29B753260}" dt="2020-08-23T10:40:04.838" v="226" actId="478"/>
          <ac:picMkLst>
            <pc:docMk/>
            <pc:sldMk cId="3389500544" sldId="262"/>
            <ac:picMk id="1026" creationId="{EDD9BF8E-1ED6-4423-B758-BC2EAFF8F8CD}"/>
          </ac:picMkLst>
        </pc:picChg>
        <pc:picChg chg="add mod">
          <ac:chgData name="Mr Porter" userId="caeb4aa7-6afb-46a3-a995-19b0c182e2ba" providerId="ADAL" clId="{366FC1A7-ABEC-43E0-BEA2-89D29B753260}" dt="2020-08-23T10:47:38.332" v="359" actId="18131"/>
          <ac:picMkLst>
            <pc:docMk/>
            <pc:sldMk cId="3389500544" sldId="262"/>
            <ac:picMk id="2050" creationId="{341D95D9-C3CD-4E8F-AB7E-7B01C76AC54A}"/>
          </ac:picMkLst>
        </pc:picChg>
        <pc:cxnChg chg="add del">
          <ac:chgData name="Mr Porter" userId="caeb4aa7-6afb-46a3-a995-19b0c182e2ba" providerId="ADAL" clId="{366FC1A7-ABEC-43E0-BEA2-89D29B753260}" dt="2020-08-23T10:46:08.944" v="314" actId="26606"/>
          <ac:cxnSpMkLst>
            <pc:docMk/>
            <pc:sldMk cId="3389500544" sldId="262"/>
            <ac:cxnSpMk id="73" creationId="{1AEA88FB-F5DD-45CE-AAE1-7B33D0ABDD25}"/>
          </ac:cxnSpMkLst>
        </pc:cxnChg>
        <pc:cxnChg chg="add del">
          <ac:chgData name="Mr Porter" userId="caeb4aa7-6afb-46a3-a995-19b0c182e2ba" providerId="ADAL" clId="{366FC1A7-ABEC-43E0-BEA2-89D29B753260}" dt="2020-08-23T10:44:33.029" v="293" actId="26606"/>
          <ac:cxnSpMkLst>
            <pc:docMk/>
            <pc:sldMk cId="3389500544" sldId="262"/>
            <ac:cxnSpMk id="137" creationId="{5814CCBE-423E-41B2-A9F3-82679F490EF4}"/>
          </ac:cxnSpMkLst>
        </pc:cxnChg>
        <pc:cxnChg chg="add del">
          <ac:chgData name="Mr Porter" userId="caeb4aa7-6afb-46a3-a995-19b0c182e2ba" providerId="ADAL" clId="{366FC1A7-ABEC-43E0-BEA2-89D29B753260}" dt="2020-08-23T10:45:32.991" v="305" actId="26606"/>
          <ac:cxnSpMkLst>
            <pc:docMk/>
            <pc:sldMk cId="3389500544" sldId="262"/>
            <ac:cxnSpMk id="2053" creationId="{5814CCBE-423E-41B2-A9F3-82679F490EF4}"/>
          </ac:cxnSpMkLst>
        </pc:cxnChg>
      </pc:sldChg>
      <pc:sldChg chg="del">
        <pc:chgData name="Mr Porter" userId="caeb4aa7-6afb-46a3-a995-19b0c182e2ba" providerId="ADAL" clId="{366FC1A7-ABEC-43E0-BEA2-89D29B753260}" dt="2020-08-23T10:40:03.728" v="225" actId="47"/>
        <pc:sldMkLst>
          <pc:docMk/>
          <pc:sldMk cId="4138916348" sldId="263"/>
        </pc:sldMkLst>
      </pc:sldChg>
      <pc:sldChg chg="del">
        <pc:chgData name="Mr Porter" userId="caeb4aa7-6afb-46a3-a995-19b0c182e2ba" providerId="ADAL" clId="{366FC1A7-ABEC-43E0-BEA2-89D29B753260}" dt="2020-08-23T10:40:03.010" v="224" actId="47"/>
        <pc:sldMkLst>
          <pc:docMk/>
          <pc:sldMk cId="2352776775" sldId="264"/>
        </pc:sldMkLst>
      </pc:sldChg>
      <pc:sldChg chg="modSp mod">
        <pc:chgData name="Mr Porter" userId="caeb4aa7-6afb-46a3-a995-19b0c182e2ba" providerId="ADAL" clId="{366FC1A7-ABEC-43E0-BEA2-89D29B753260}" dt="2020-08-23T10:39:58.416" v="222" actId="20577"/>
        <pc:sldMkLst>
          <pc:docMk/>
          <pc:sldMk cId="1086408598" sldId="265"/>
        </pc:sldMkLst>
        <pc:spChg chg="mod">
          <ac:chgData name="Mr Porter" userId="caeb4aa7-6afb-46a3-a995-19b0c182e2ba" providerId="ADAL" clId="{366FC1A7-ABEC-43E0-BEA2-89D29B753260}" dt="2020-08-23T10:39:58.416" v="222" actId="20577"/>
          <ac:spMkLst>
            <pc:docMk/>
            <pc:sldMk cId="1086408598" sldId="265"/>
            <ac:spMk id="2" creationId="{00000000-0000-0000-0000-000000000000}"/>
          </ac:spMkLst>
        </pc:spChg>
      </pc:sldChg>
      <pc:sldChg chg="modSp add mod">
        <pc:chgData name="Mr Porter" userId="caeb4aa7-6afb-46a3-a995-19b0c182e2ba" providerId="ADAL" clId="{366FC1A7-ABEC-43E0-BEA2-89D29B753260}" dt="2020-08-23T10:47:01.170" v="352" actId="20577"/>
        <pc:sldMkLst>
          <pc:docMk/>
          <pc:sldMk cId="4185204530" sldId="266"/>
        </pc:sldMkLst>
        <pc:spChg chg="mod">
          <ac:chgData name="Mr Porter" userId="caeb4aa7-6afb-46a3-a995-19b0c182e2ba" providerId="ADAL" clId="{366FC1A7-ABEC-43E0-BEA2-89D29B753260}" dt="2020-08-23T10:47:01.170" v="352" actId="20577"/>
          <ac:spMkLst>
            <pc:docMk/>
            <pc:sldMk cId="4185204530" sldId="266"/>
            <ac:spMk id="2" creationId="{00000000-0000-0000-0000-000000000000}"/>
          </ac:spMkLst>
        </pc:spChg>
        <pc:spChg chg="mod">
          <ac:chgData name="Mr Porter" userId="caeb4aa7-6afb-46a3-a995-19b0c182e2ba" providerId="ADAL" clId="{366FC1A7-ABEC-43E0-BEA2-89D29B753260}" dt="2020-08-23T10:46:45.565" v="347" actId="207"/>
          <ac:spMkLst>
            <pc:docMk/>
            <pc:sldMk cId="4185204530" sldId="266"/>
            <ac:spMk id="4" creationId="{00000000-0000-0000-0000-000000000000}"/>
          </ac:spMkLst>
        </pc:spChg>
      </pc:sldChg>
      <pc:sldChg chg="addSp modSp add mod">
        <pc:chgData name="Mr Porter" userId="caeb4aa7-6afb-46a3-a995-19b0c182e2ba" providerId="ADAL" clId="{366FC1A7-ABEC-43E0-BEA2-89D29B753260}" dt="2020-08-23T10:50:04.070" v="515" actId="20577"/>
        <pc:sldMkLst>
          <pc:docMk/>
          <pc:sldMk cId="3176927581" sldId="267"/>
        </pc:sldMkLst>
        <pc:spChg chg="mod">
          <ac:chgData name="Mr Porter" userId="caeb4aa7-6afb-46a3-a995-19b0c182e2ba" providerId="ADAL" clId="{366FC1A7-ABEC-43E0-BEA2-89D29B753260}" dt="2020-08-23T10:50:04.070" v="515" actId="20577"/>
          <ac:spMkLst>
            <pc:docMk/>
            <pc:sldMk cId="3176927581" sldId="267"/>
            <ac:spMk id="2" creationId="{00000000-0000-0000-0000-000000000000}"/>
          </ac:spMkLst>
        </pc:spChg>
        <pc:spChg chg="mod">
          <ac:chgData name="Mr Porter" userId="caeb4aa7-6afb-46a3-a995-19b0c182e2ba" providerId="ADAL" clId="{366FC1A7-ABEC-43E0-BEA2-89D29B753260}" dt="2020-08-23T10:47:53.694" v="368" actId="20577"/>
          <ac:spMkLst>
            <pc:docMk/>
            <pc:sldMk cId="3176927581" sldId="267"/>
            <ac:spMk id="4" creationId="{00000000-0000-0000-0000-000000000000}"/>
          </ac:spMkLst>
        </pc:spChg>
        <pc:picChg chg="add mod">
          <ac:chgData name="Mr Porter" userId="caeb4aa7-6afb-46a3-a995-19b0c182e2ba" providerId="ADAL" clId="{366FC1A7-ABEC-43E0-BEA2-89D29B753260}" dt="2020-08-23T10:49:23.908" v="378" actId="1076"/>
          <ac:picMkLst>
            <pc:docMk/>
            <pc:sldMk cId="3176927581" sldId="267"/>
            <ac:picMk id="3074" creationId="{E30711CB-9683-4FBF-8438-9967B9CF0F0C}"/>
          </ac:picMkLst>
        </pc:picChg>
      </pc:sldChg>
      <pc:sldChg chg="addSp modSp add mod">
        <pc:chgData name="Mr Porter" userId="caeb4aa7-6afb-46a3-a995-19b0c182e2ba" providerId="ADAL" clId="{366FC1A7-ABEC-43E0-BEA2-89D29B753260}" dt="2020-08-23T10:51:30.174" v="573" actId="14100"/>
        <pc:sldMkLst>
          <pc:docMk/>
          <pc:sldMk cId="1815665733" sldId="268"/>
        </pc:sldMkLst>
        <pc:spChg chg="mod">
          <ac:chgData name="Mr Porter" userId="caeb4aa7-6afb-46a3-a995-19b0c182e2ba" providerId="ADAL" clId="{366FC1A7-ABEC-43E0-BEA2-89D29B753260}" dt="2020-08-23T10:50:44.773" v="569" actId="113"/>
          <ac:spMkLst>
            <pc:docMk/>
            <pc:sldMk cId="1815665733" sldId="268"/>
            <ac:spMk id="2" creationId="{00000000-0000-0000-0000-000000000000}"/>
          </ac:spMkLst>
        </pc:spChg>
        <pc:spChg chg="mod">
          <ac:chgData name="Mr Porter" userId="caeb4aa7-6afb-46a3-a995-19b0c182e2ba" providerId="ADAL" clId="{366FC1A7-ABEC-43E0-BEA2-89D29B753260}" dt="2020-08-23T10:50:21.225" v="559" actId="20577"/>
          <ac:spMkLst>
            <pc:docMk/>
            <pc:sldMk cId="1815665733" sldId="268"/>
            <ac:spMk id="4" creationId="{00000000-0000-0000-0000-000000000000}"/>
          </ac:spMkLst>
        </pc:spChg>
        <pc:picChg chg="add mod">
          <ac:chgData name="Mr Porter" userId="caeb4aa7-6afb-46a3-a995-19b0c182e2ba" providerId="ADAL" clId="{366FC1A7-ABEC-43E0-BEA2-89D29B753260}" dt="2020-08-23T10:51:30.174" v="573" actId="14100"/>
          <ac:picMkLst>
            <pc:docMk/>
            <pc:sldMk cId="1815665733" sldId="268"/>
            <ac:picMk id="4098" creationId="{CB921423-9E3A-4AAF-8260-62D5579029BA}"/>
          </ac:picMkLst>
        </pc:picChg>
      </pc:sldChg>
      <pc:sldChg chg="addSp modSp add mod modAnim">
        <pc:chgData name="Mr Porter" userId="caeb4aa7-6afb-46a3-a995-19b0c182e2ba" providerId="ADAL" clId="{366FC1A7-ABEC-43E0-BEA2-89D29B753260}" dt="2020-08-23T10:57:16.163" v="808"/>
        <pc:sldMkLst>
          <pc:docMk/>
          <pc:sldMk cId="2651802617" sldId="269"/>
        </pc:sldMkLst>
        <pc:spChg chg="mod">
          <ac:chgData name="Mr Porter" userId="caeb4aa7-6afb-46a3-a995-19b0c182e2ba" providerId="ADAL" clId="{366FC1A7-ABEC-43E0-BEA2-89D29B753260}" dt="2020-08-23T10:57:12.033" v="807" actId="403"/>
          <ac:spMkLst>
            <pc:docMk/>
            <pc:sldMk cId="2651802617" sldId="269"/>
            <ac:spMk id="2" creationId="{00000000-0000-0000-0000-000000000000}"/>
          </ac:spMkLst>
        </pc:spChg>
        <pc:spChg chg="mod">
          <ac:chgData name="Mr Porter" userId="caeb4aa7-6afb-46a3-a995-19b0c182e2ba" providerId="ADAL" clId="{366FC1A7-ABEC-43E0-BEA2-89D29B753260}" dt="2020-08-23T10:51:43.303" v="582" actId="20577"/>
          <ac:spMkLst>
            <pc:docMk/>
            <pc:sldMk cId="2651802617" sldId="269"/>
            <ac:spMk id="4" creationId="{00000000-0000-0000-0000-000000000000}"/>
          </ac:spMkLst>
        </pc:spChg>
        <pc:picChg chg="add mod">
          <ac:chgData name="Mr Porter" userId="caeb4aa7-6afb-46a3-a995-19b0c182e2ba" providerId="ADAL" clId="{366FC1A7-ABEC-43E0-BEA2-89D29B753260}" dt="2020-08-23T10:53:49.130" v="714" actId="14100"/>
          <ac:picMkLst>
            <pc:docMk/>
            <pc:sldMk cId="2651802617" sldId="269"/>
            <ac:picMk id="5122" creationId="{230D7CFD-0C36-43CA-A6D9-148519B782F6}"/>
          </ac:picMkLst>
        </pc:picChg>
      </pc:sldChg>
      <pc:sldChg chg="addSp modSp add mod">
        <pc:chgData name="Mr Porter" userId="caeb4aa7-6afb-46a3-a995-19b0c182e2ba" providerId="ADAL" clId="{366FC1A7-ABEC-43E0-BEA2-89D29B753260}" dt="2020-08-23T10:54:54.167" v="752" actId="14100"/>
        <pc:sldMkLst>
          <pc:docMk/>
          <pc:sldMk cId="3675072080" sldId="270"/>
        </pc:sldMkLst>
        <pc:spChg chg="mod">
          <ac:chgData name="Mr Porter" userId="caeb4aa7-6afb-46a3-a995-19b0c182e2ba" providerId="ADAL" clId="{366FC1A7-ABEC-43E0-BEA2-89D29B753260}" dt="2020-08-23T10:54:10.761" v="742" actId="403"/>
          <ac:spMkLst>
            <pc:docMk/>
            <pc:sldMk cId="3675072080" sldId="270"/>
            <ac:spMk id="2" creationId="{00000000-0000-0000-0000-000000000000}"/>
          </ac:spMkLst>
        </pc:spChg>
        <pc:spChg chg="mod">
          <ac:chgData name="Mr Porter" userId="caeb4aa7-6afb-46a3-a995-19b0c182e2ba" providerId="ADAL" clId="{366FC1A7-ABEC-43E0-BEA2-89D29B753260}" dt="2020-08-23T10:53:58.629" v="738" actId="20577"/>
          <ac:spMkLst>
            <pc:docMk/>
            <pc:sldMk cId="3675072080" sldId="270"/>
            <ac:spMk id="4" creationId="{00000000-0000-0000-0000-000000000000}"/>
          </ac:spMkLst>
        </pc:spChg>
        <pc:picChg chg="add mod">
          <ac:chgData name="Mr Porter" userId="caeb4aa7-6afb-46a3-a995-19b0c182e2ba" providerId="ADAL" clId="{366FC1A7-ABEC-43E0-BEA2-89D29B753260}" dt="2020-08-23T10:54:54.167" v="752" actId="14100"/>
          <ac:picMkLst>
            <pc:docMk/>
            <pc:sldMk cId="3675072080" sldId="270"/>
            <ac:picMk id="6146" creationId="{1DCC6567-7410-4F3A-BB44-024989BEBAAE}"/>
          </ac:picMkLst>
        </pc:picChg>
      </pc:sldChg>
      <pc:sldChg chg="addSp modSp add mod">
        <pc:chgData name="Mr Porter" userId="caeb4aa7-6afb-46a3-a995-19b0c182e2ba" providerId="ADAL" clId="{366FC1A7-ABEC-43E0-BEA2-89D29B753260}" dt="2020-08-23T10:55:41.395" v="771" actId="14100"/>
        <pc:sldMkLst>
          <pc:docMk/>
          <pc:sldMk cId="3479119350" sldId="271"/>
        </pc:sldMkLst>
        <pc:spChg chg="mod">
          <ac:chgData name="Mr Porter" userId="caeb4aa7-6afb-46a3-a995-19b0c182e2ba" providerId="ADAL" clId="{366FC1A7-ABEC-43E0-BEA2-89D29B753260}" dt="2020-08-23T10:55:13.273" v="767" actId="403"/>
          <ac:spMkLst>
            <pc:docMk/>
            <pc:sldMk cId="3479119350" sldId="271"/>
            <ac:spMk id="2" creationId="{00000000-0000-0000-0000-000000000000}"/>
          </ac:spMkLst>
        </pc:spChg>
        <pc:spChg chg="mod">
          <ac:chgData name="Mr Porter" userId="caeb4aa7-6afb-46a3-a995-19b0c182e2ba" providerId="ADAL" clId="{366FC1A7-ABEC-43E0-BEA2-89D29B753260}" dt="2020-08-23T10:55:03.064" v="763" actId="20577"/>
          <ac:spMkLst>
            <pc:docMk/>
            <pc:sldMk cId="3479119350" sldId="271"/>
            <ac:spMk id="4" creationId="{00000000-0000-0000-0000-000000000000}"/>
          </ac:spMkLst>
        </pc:spChg>
        <pc:picChg chg="add mod">
          <ac:chgData name="Mr Porter" userId="caeb4aa7-6afb-46a3-a995-19b0c182e2ba" providerId="ADAL" clId="{366FC1A7-ABEC-43E0-BEA2-89D29B753260}" dt="2020-08-23T10:55:41.395" v="771" actId="14100"/>
          <ac:picMkLst>
            <pc:docMk/>
            <pc:sldMk cId="3479119350" sldId="271"/>
            <ac:picMk id="7170" creationId="{43CBE429-BF69-4049-8F18-BBEC2869A4E1}"/>
          </ac:picMkLst>
        </pc:picChg>
      </pc:sldChg>
      <pc:sldChg chg="addSp modSp add mod">
        <pc:chgData name="Mr Porter" userId="caeb4aa7-6afb-46a3-a995-19b0c182e2ba" providerId="ADAL" clId="{366FC1A7-ABEC-43E0-BEA2-89D29B753260}" dt="2020-08-23T10:56:44.997" v="795" actId="14100"/>
        <pc:sldMkLst>
          <pc:docMk/>
          <pc:sldMk cId="1491137677" sldId="272"/>
        </pc:sldMkLst>
        <pc:spChg chg="mod">
          <ac:chgData name="Mr Porter" userId="caeb4aa7-6afb-46a3-a995-19b0c182e2ba" providerId="ADAL" clId="{366FC1A7-ABEC-43E0-BEA2-89D29B753260}" dt="2020-08-23T10:56:06.878" v="790" actId="27636"/>
          <ac:spMkLst>
            <pc:docMk/>
            <pc:sldMk cId="1491137677" sldId="272"/>
            <ac:spMk id="2" creationId="{00000000-0000-0000-0000-000000000000}"/>
          </ac:spMkLst>
        </pc:spChg>
        <pc:spChg chg="mod">
          <ac:chgData name="Mr Porter" userId="caeb4aa7-6afb-46a3-a995-19b0c182e2ba" providerId="ADAL" clId="{366FC1A7-ABEC-43E0-BEA2-89D29B753260}" dt="2020-08-23T10:55:56.425" v="783" actId="20577"/>
          <ac:spMkLst>
            <pc:docMk/>
            <pc:sldMk cId="1491137677" sldId="272"/>
            <ac:spMk id="4" creationId="{00000000-0000-0000-0000-000000000000}"/>
          </ac:spMkLst>
        </pc:spChg>
        <pc:picChg chg="add mod">
          <ac:chgData name="Mr Porter" userId="caeb4aa7-6afb-46a3-a995-19b0c182e2ba" providerId="ADAL" clId="{366FC1A7-ABEC-43E0-BEA2-89D29B753260}" dt="2020-08-23T10:56:44.997" v="795" actId="14100"/>
          <ac:picMkLst>
            <pc:docMk/>
            <pc:sldMk cId="1491137677" sldId="272"/>
            <ac:picMk id="8194" creationId="{5FCFB228-B891-4858-95D9-AFB83B0DE6A5}"/>
          </ac:picMkLst>
        </pc:picChg>
      </pc:sldChg>
      <pc:sldChg chg="addSp modSp add mod modAnim">
        <pc:chgData name="Mr Porter" userId="caeb4aa7-6afb-46a3-a995-19b0c182e2ba" providerId="ADAL" clId="{366FC1A7-ABEC-43E0-BEA2-89D29B753260}" dt="2020-08-23T10:59:15.801" v="949"/>
        <pc:sldMkLst>
          <pc:docMk/>
          <pc:sldMk cId="2552166137" sldId="273"/>
        </pc:sldMkLst>
        <pc:spChg chg="mod">
          <ac:chgData name="Mr Porter" userId="caeb4aa7-6afb-46a3-a995-19b0c182e2ba" providerId="ADAL" clId="{366FC1A7-ABEC-43E0-BEA2-89D29B753260}" dt="2020-08-23T10:59:10.324" v="948" actId="20577"/>
          <ac:spMkLst>
            <pc:docMk/>
            <pc:sldMk cId="2552166137" sldId="273"/>
            <ac:spMk id="2" creationId="{00000000-0000-0000-0000-000000000000}"/>
          </ac:spMkLst>
        </pc:spChg>
        <pc:spChg chg="mod">
          <ac:chgData name="Mr Porter" userId="caeb4aa7-6afb-46a3-a995-19b0c182e2ba" providerId="ADAL" clId="{366FC1A7-ABEC-43E0-BEA2-89D29B753260}" dt="2020-08-23T10:56:57.700" v="804" actId="20577"/>
          <ac:spMkLst>
            <pc:docMk/>
            <pc:sldMk cId="2552166137" sldId="273"/>
            <ac:spMk id="4" creationId="{00000000-0000-0000-0000-000000000000}"/>
          </ac:spMkLst>
        </pc:spChg>
        <pc:picChg chg="add mod">
          <ac:chgData name="Mr Porter" userId="caeb4aa7-6afb-46a3-a995-19b0c182e2ba" providerId="ADAL" clId="{366FC1A7-ABEC-43E0-BEA2-89D29B753260}" dt="2020-08-23T10:57:41.763" v="811" actId="14100"/>
          <ac:picMkLst>
            <pc:docMk/>
            <pc:sldMk cId="2552166137" sldId="273"/>
            <ac:picMk id="9218" creationId="{66108B66-EB5E-49BE-B4F0-9121EEC5009B}"/>
          </ac:picMkLst>
        </pc:picChg>
      </pc:sldChg>
      <pc:sldChg chg="addSp modSp add mod">
        <pc:chgData name="Mr Porter" userId="caeb4aa7-6afb-46a3-a995-19b0c182e2ba" providerId="ADAL" clId="{366FC1A7-ABEC-43E0-BEA2-89D29B753260}" dt="2020-08-23T10:59:44.533" v="967" actId="1076"/>
        <pc:sldMkLst>
          <pc:docMk/>
          <pc:sldMk cId="2547974522" sldId="274"/>
        </pc:sldMkLst>
        <pc:spChg chg="mod">
          <ac:chgData name="Mr Porter" userId="caeb4aa7-6afb-46a3-a995-19b0c182e2ba" providerId="ADAL" clId="{366FC1A7-ABEC-43E0-BEA2-89D29B753260}" dt="2020-08-23T10:59:36.305" v="964" actId="403"/>
          <ac:spMkLst>
            <pc:docMk/>
            <pc:sldMk cId="2547974522" sldId="274"/>
            <ac:spMk id="2" creationId="{00000000-0000-0000-0000-000000000000}"/>
          </ac:spMkLst>
        </pc:spChg>
        <pc:spChg chg="mod">
          <ac:chgData name="Mr Porter" userId="caeb4aa7-6afb-46a3-a995-19b0c182e2ba" providerId="ADAL" clId="{366FC1A7-ABEC-43E0-BEA2-89D29B753260}" dt="2020-08-23T10:59:24.442" v="960" actId="20577"/>
          <ac:spMkLst>
            <pc:docMk/>
            <pc:sldMk cId="2547974522" sldId="274"/>
            <ac:spMk id="4" creationId="{00000000-0000-0000-0000-000000000000}"/>
          </ac:spMkLst>
        </pc:spChg>
        <pc:picChg chg="add mod">
          <ac:chgData name="Mr Porter" userId="caeb4aa7-6afb-46a3-a995-19b0c182e2ba" providerId="ADAL" clId="{366FC1A7-ABEC-43E0-BEA2-89D29B753260}" dt="2020-08-23T10:59:44.533" v="967" actId="1076"/>
          <ac:picMkLst>
            <pc:docMk/>
            <pc:sldMk cId="2547974522" sldId="274"/>
            <ac:picMk id="3" creationId="{56FDF9CC-E9F1-41DD-BC6E-645B05B90E32}"/>
          </ac:picMkLst>
        </pc:picChg>
      </pc:sldChg>
      <pc:sldChg chg="addSp modSp add mod">
        <pc:chgData name="Mr Porter" userId="caeb4aa7-6afb-46a3-a995-19b0c182e2ba" providerId="ADAL" clId="{366FC1A7-ABEC-43E0-BEA2-89D29B753260}" dt="2020-08-23T11:00:39.801" v="987" actId="1076"/>
        <pc:sldMkLst>
          <pc:docMk/>
          <pc:sldMk cId="2218437139" sldId="275"/>
        </pc:sldMkLst>
        <pc:spChg chg="mod">
          <ac:chgData name="Mr Porter" userId="caeb4aa7-6afb-46a3-a995-19b0c182e2ba" providerId="ADAL" clId="{366FC1A7-ABEC-43E0-BEA2-89D29B753260}" dt="2020-08-23T11:00:05.307" v="984" actId="403"/>
          <ac:spMkLst>
            <pc:docMk/>
            <pc:sldMk cId="2218437139" sldId="275"/>
            <ac:spMk id="2" creationId="{00000000-0000-0000-0000-000000000000}"/>
          </ac:spMkLst>
        </pc:spChg>
        <pc:spChg chg="mod">
          <ac:chgData name="Mr Porter" userId="caeb4aa7-6afb-46a3-a995-19b0c182e2ba" providerId="ADAL" clId="{366FC1A7-ABEC-43E0-BEA2-89D29B753260}" dt="2020-08-23T10:59:54.880" v="978" actId="20577"/>
          <ac:spMkLst>
            <pc:docMk/>
            <pc:sldMk cId="2218437139" sldId="275"/>
            <ac:spMk id="4" creationId="{00000000-0000-0000-0000-000000000000}"/>
          </ac:spMkLst>
        </pc:spChg>
        <pc:picChg chg="add mod">
          <ac:chgData name="Mr Porter" userId="caeb4aa7-6afb-46a3-a995-19b0c182e2ba" providerId="ADAL" clId="{366FC1A7-ABEC-43E0-BEA2-89D29B753260}" dt="2020-08-23T11:00:39.801" v="987" actId="1076"/>
          <ac:picMkLst>
            <pc:docMk/>
            <pc:sldMk cId="2218437139" sldId="275"/>
            <ac:picMk id="10242" creationId="{2BFF11AD-9D21-44A0-8AC9-A0571F50BF88}"/>
          </ac:picMkLst>
        </pc:picChg>
      </pc:sldChg>
      <pc:sldChg chg="addSp modSp add mod">
        <pc:chgData name="Mr Porter" userId="caeb4aa7-6afb-46a3-a995-19b0c182e2ba" providerId="ADAL" clId="{366FC1A7-ABEC-43E0-BEA2-89D29B753260}" dt="2020-08-23T11:01:49.907" v="1018" actId="1076"/>
        <pc:sldMkLst>
          <pc:docMk/>
          <pc:sldMk cId="459930118" sldId="276"/>
        </pc:sldMkLst>
        <pc:spChg chg="mod">
          <ac:chgData name="Mr Porter" userId="caeb4aa7-6afb-46a3-a995-19b0c182e2ba" providerId="ADAL" clId="{366FC1A7-ABEC-43E0-BEA2-89D29B753260}" dt="2020-08-23T11:01:06.777" v="1009"/>
          <ac:spMkLst>
            <pc:docMk/>
            <pc:sldMk cId="459930118" sldId="276"/>
            <ac:spMk id="2" creationId="{00000000-0000-0000-0000-000000000000}"/>
          </ac:spMkLst>
        </pc:spChg>
        <pc:spChg chg="mod">
          <ac:chgData name="Mr Porter" userId="caeb4aa7-6afb-46a3-a995-19b0c182e2ba" providerId="ADAL" clId="{366FC1A7-ABEC-43E0-BEA2-89D29B753260}" dt="2020-08-23T11:00:59.575" v="1008" actId="404"/>
          <ac:spMkLst>
            <pc:docMk/>
            <pc:sldMk cId="459930118" sldId="276"/>
            <ac:spMk id="4" creationId="{00000000-0000-0000-0000-000000000000}"/>
          </ac:spMkLst>
        </pc:spChg>
        <pc:picChg chg="add mod">
          <ac:chgData name="Mr Porter" userId="caeb4aa7-6afb-46a3-a995-19b0c182e2ba" providerId="ADAL" clId="{366FC1A7-ABEC-43E0-BEA2-89D29B753260}" dt="2020-08-23T11:01:49.907" v="1018" actId="1076"/>
          <ac:picMkLst>
            <pc:docMk/>
            <pc:sldMk cId="459930118" sldId="276"/>
            <ac:picMk id="11266" creationId="{1682E6C3-14FC-40A2-B611-2D38FDE9F959}"/>
          </ac:picMkLst>
        </pc:picChg>
      </pc:sldChg>
      <pc:sldChg chg="addSp modSp add mod">
        <pc:chgData name="Mr Porter" userId="caeb4aa7-6afb-46a3-a995-19b0c182e2ba" providerId="ADAL" clId="{366FC1A7-ABEC-43E0-BEA2-89D29B753260}" dt="2020-08-23T11:05:35.878" v="1412" actId="1076"/>
        <pc:sldMkLst>
          <pc:docMk/>
          <pc:sldMk cId="1139307453" sldId="277"/>
        </pc:sldMkLst>
        <pc:spChg chg="mod">
          <ac:chgData name="Mr Porter" userId="caeb4aa7-6afb-46a3-a995-19b0c182e2ba" providerId="ADAL" clId="{366FC1A7-ABEC-43E0-BEA2-89D29B753260}" dt="2020-08-23T11:05:13.983" v="1407" actId="20577"/>
          <ac:spMkLst>
            <pc:docMk/>
            <pc:sldMk cId="1139307453" sldId="277"/>
            <ac:spMk id="2" creationId="{00000000-0000-0000-0000-000000000000}"/>
          </ac:spMkLst>
        </pc:spChg>
        <pc:spChg chg="mod">
          <ac:chgData name="Mr Porter" userId="caeb4aa7-6afb-46a3-a995-19b0c182e2ba" providerId="ADAL" clId="{366FC1A7-ABEC-43E0-BEA2-89D29B753260}" dt="2020-08-23T11:03:11.571" v="1026" actId="404"/>
          <ac:spMkLst>
            <pc:docMk/>
            <pc:sldMk cId="1139307453" sldId="277"/>
            <ac:spMk id="4" creationId="{00000000-0000-0000-0000-000000000000}"/>
          </ac:spMkLst>
        </pc:spChg>
        <pc:picChg chg="add mod">
          <ac:chgData name="Mr Porter" userId="caeb4aa7-6afb-46a3-a995-19b0c182e2ba" providerId="ADAL" clId="{366FC1A7-ABEC-43E0-BEA2-89D29B753260}" dt="2020-08-23T11:05:35.878" v="1412" actId="1076"/>
          <ac:picMkLst>
            <pc:docMk/>
            <pc:sldMk cId="1139307453" sldId="277"/>
            <ac:picMk id="12290" creationId="{BBE5B5E6-4D2E-406D-B769-5C0D645B0AEC}"/>
          </ac:picMkLst>
        </pc:picChg>
      </pc:sldChg>
      <pc:sldChg chg="addSp delSp modSp add mod modClrScheme delDesignElem chgLayout">
        <pc:chgData name="Mr Porter" userId="caeb4aa7-6afb-46a3-a995-19b0c182e2ba" providerId="ADAL" clId="{366FC1A7-ABEC-43E0-BEA2-89D29B753260}" dt="2020-08-23T11:07:59.611" v="1537" actId="1076"/>
        <pc:sldMkLst>
          <pc:docMk/>
          <pc:sldMk cId="1389045265" sldId="278"/>
        </pc:sldMkLst>
        <pc:spChg chg="mod ord">
          <ac:chgData name="Mr Porter" userId="caeb4aa7-6afb-46a3-a995-19b0c182e2ba" providerId="ADAL" clId="{366FC1A7-ABEC-43E0-BEA2-89D29B753260}" dt="2020-08-23T11:07:54.221" v="1535" actId="1076"/>
          <ac:spMkLst>
            <pc:docMk/>
            <pc:sldMk cId="1389045265" sldId="278"/>
            <ac:spMk id="2" creationId="{00000000-0000-0000-0000-000000000000}"/>
          </ac:spMkLst>
        </pc:spChg>
        <pc:spChg chg="mod ord">
          <ac:chgData name="Mr Porter" userId="caeb4aa7-6afb-46a3-a995-19b0c182e2ba" providerId="ADAL" clId="{366FC1A7-ABEC-43E0-BEA2-89D29B753260}" dt="2020-08-23T11:07:50.596" v="1534" actId="207"/>
          <ac:spMkLst>
            <pc:docMk/>
            <pc:sldMk cId="1389045265" sldId="278"/>
            <ac:spMk id="4" creationId="{00000000-0000-0000-0000-000000000000}"/>
          </ac:spMkLst>
        </pc:spChg>
        <pc:spChg chg="mod">
          <ac:chgData name="Mr Porter" userId="caeb4aa7-6afb-46a3-a995-19b0c182e2ba" providerId="ADAL" clId="{366FC1A7-ABEC-43E0-BEA2-89D29B753260}" dt="2020-08-23T11:07:09.336" v="1528" actId="1076"/>
          <ac:spMkLst>
            <pc:docMk/>
            <pc:sldMk cId="1389045265" sldId="278"/>
            <ac:spMk id="7" creationId="{E79AD7C8-221B-419A-AC38-AACA38B229F4}"/>
          </ac:spMkLst>
        </pc:spChg>
        <pc:spChg chg="mod">
          <ac:chgData name="Mr Porter" userId="caeb4aa7-6afb-46a3-a995-19b0c182e2ba" providerId="ADAL" clId="{366FC1A7-ABEC-43E0-BEA2-89D29B753260}" dt="2020-08-23T11:07:09.336" v="1528" actId="1076"/>
          <ac:spMkLst>
            <pc:docMk/>
            <pc:sldMk cId="1389045265" sldId="278"/>
            <ac:spMk id="8" creationId="{9781CE85-29CC-424B-BEBC-2C249123DFD3}"/>
          </ac:spMkLst>
        </pc:spChg>
        <pc:spChg chg="mod">
          <ac:chgData name="Mr Porter" userId="caeb4aa7-6afb-46a3-a995-19b0c182e2ba" providerId="ADAL" clId="{366FC1A7-ABEC-43E0-BEA2-89D29B753260}" dt="2020-08-23T11:07:09.336" v="1528" actId="1076"/>
          <ac:spMkLst>
            <pc:docMk/>
            <pc:sldMk cId="1389045265" sldId="278"/>
            <ac:spMk id="9" creationId="{3F122684-8FAD-4202-A043-45094CC1BB90}"/>
          </ac:spMkLst>
        </pc:spChg>
        <pc:spChg chg="mod">
          <ac:chgData name="Mr Porter" userId="caeb4aa7-6afb-46a3-a995-19b0c182e2ba" providerId="ADAL" clId="{366FC1A7-ABEC-43E0-BEA2-89D29B753260}" dt="2020-08-23T11:07:09.336" v="1528" actId="1076"/>
          <ac:spMkLst>
            <pc:docMk/>
            <pc:sldMk cId="1389045265" sldId="278"/>
            <ac:spMk id="10" creationId="{AA87EB86-086C-4F2B-9AF0-74C80C011236}"/>
          </ac:spMkLst>
        </pc:spChg>
        <pc:spChg chg="mod">
          <ac:chgData name="Mr Porter" userId="caeb4aa7-6afb-46a3-a995-19b0c182e2ba" providerId="ADAL" clId="{366FC1A7-ABEC-43E0-BEA2-89D29B753260}" dt="2020-08-23T11:07:09.336" v="1528" actId="1076"/>
          <ac:spMkLst>
            <pc:docMk/>
            <pc:sldMk cId="1389045265" sldId="278"/>
            <ac:spMk id="11" creationId="{E4E50E9F-A77E-4C81-AFDA-D3362C1211C9}"/>
          </ac:spMkLst>
        </pc:spChg>
        <pc:spChg chg="mod">
          <ac:chgData name="Mr Porter" userId="caeb4aa7-6afb-46a3-a995-19b0c182e2ba" providerId="ADAL" clId="{366FC1A7-ABEC-43E0-BEA2-89D29B753260}" dt="2020-08-23T11:07:09.336" v="1528" actId="1076"/>
          <ac:spMkLst>
            <pc:docMk/>
            <pc:sldMk cId="1389045265" sldId="278"/>
            <ac:spMk id="12" creationId="{F41037DF-8BA5-43B3-8192-65E31E3BA63A}"/>
          </ac:spMkLst>
        </pc:spChg>
        <pc:spChg chg="mod">
          <ac:chgData name="Mr Porter" userId="caeb4aa7-6afb-46a3-a995-19b0c182e2ba" providerId="ADAL" clId="{366FC1A7-ABEC-43E0-BEA2-89D29B753260}" dt="2020-08-23T11:07:09.336" v="1528" actId="1076"/>
          <ac:spMkLst>
            <pc:docMk/>
            <pc:sldMk cId="1389045265" sldId="278"/>
            <ac:spMk id="13" creationId="{761983C2-C38C-4DBE-974E-EABEB4197648}"/>
          </ac:spMkLst>
        </pc:spChg>
        <pc:spChg chg="mod">
          <ac:chgData name="Mr Porter" userId="caeb4aa7-6afb-46a3-a995-19b0c182e2ba" providerId="ADAL" clId="{366FC1A7-ABEC-43E0-BEA2-89D29B753260}" dt="2020-08-23T11:07:09.336" v="1528" actId="1076"/>
          <ac:spMkLst>
            <pc:docMk/>
            <pc:sldMk cId="1389045265" sldId="278"/>
            <ac:spMk id="14" creationId="{973A1E8C-29E3-431D-80D3-779D4F2ECFC5}"/>
          </ac:spMkLst>
        </pc:spChg>
        <pc:spChg chg="mod">
          <ac:chgData name="Mr Porter" userId="caeb4aa7-6afb-46a3-a995-19b0c182e2ba" providerId="ADAL" clId="{366FC1A7-ABEC-43E0-BEA2-89D29B753260}" dt="2020-08-23T11:07:09.336" v="1528" actId="1076"/>
          <ac:spMkLst>
            <pc:docMk/>
            <pc:sldMk cId="1389045265" sldId="278"/>
            <ac:spMk id="15" creationId="{1872D1BB-92DD-42F7-92D0-1C7D908CFA7E}"/>
          </ac:spMkLst>
        </pc:spChg>
        <pc:spChg chg="mod">
          <ac:chgData name="Mr Porter" userId="caeb4aa7-6afb-46a3-a995-19b0c182e2ba" providerId="ADAL" clId="{366FC1A7-ABEC-43E0-BEA2-89D29B753260}" dt="2020-08-23T11:07:09.336" v="1528" actId="1076"/>
          <ac:spMkLst>
            <pc:docMk/>
            <pc:sldMk cId="1389045265" sldId="278"/>
            <ac:spMk id="16" creationId="{F3563341-FE79-4F93-A685-5BE870BEAD09}"/>
          </ac:spMkLst>
        </pc:spChg>
        <pc:spChg chg="mod">
          <ac:chgData name="Mr Porter" userId="caeb4aa7-6afb-46a3-a995-19b0c182e2ba" providerId="ADAL" clId="{366FC1A7-ABEC-43E0-BEA2-89D29B753260}" dt="2020-08-23T11:07:59.611" v="1537" actId="1076"/>
          <ac:spMkLst>
            <pc:docMk/>
            <pc:sldMk cId="1389045265" sldId="278"/>
            <ac:spMk id="18" creationId="{39071CE2-350B-426E-8A75-FF14B2F9841D}"/>
          </ac:spMkLst>
        </pc:spChg>
        <pc:spChg chg="mod">
          <ac:chgData name="Mr Porter" userId="caeb4aa7-6afb-46a3-a995-19b0c182e2ba" providerId="ADAL" clId="{366FC1A7-ABEC-43E0-BEA2-89D29B753260}" dt="2020-08-23T11:07:59.611" v="1537" actId="1076"/>
          <ac:spMkLst>
            <pc:docMk/>
            <pc:sldMk cId="1389045265" sldId="278"/>
            <ac:spMk id="19" creationId="{40FFB741-1AB0-4798-8F99-6B923C3E9D43}"/>
          </ac:spMkLst>
        </pc:spChg>
        <pc:spChg chg="mod">
          <ac:chgData name="Mr Porter" userId="caeb4aa7-6afb-46a3-a995-19b0c182e2ba" providerId="ADAL" clId="{366FC1A7-ABEC-43E0-BEA2-89D29B753260}" dt="2020-08-23T11:07:59.611" v="1537" actId="1076"/>
          <ac:spMkLst>
            <pc:docMk/>
            <pc:sldMk cId="1389045265" sldId="278"/>
            <ac:spMk id="20" creationId="{8F961466-7136-4B17-9B9B-EA1B82E4DBFE}"/>
          </ac:spMkLst>
        </pc:spChg>
        <pc:spChg chg="mod">
          <ac:chgData name="Mr Porter" userId="caeb4aa7-6afb-46a3-a995-19b0c182e2ba" providerId="ADAL" clId="{366FC1A7-ABEC-43E0-BEA2-89D29B753260}" dt="2020-08-23T11:07:59.611" v="1537" actId="1076"/>
          <ac:spMkLst>
            <pc:docMk/>
            <pc:sldMk cId="1389045265" sldId="278"/>
            <ac:spMk id="21" creationId="{B567E072-D4E9-4EC0-B4B4-A360AB3E8FB6}"/>
          </ac:spMkLst>
        </pc:spChg>
        <pc:spChg chg="mod">
          <ac:chgData name="Mr Porter" userId="caeb4aa7-6afb-46a3-a995-19b0c182e2ba" providerId="ADAL" clId="{366FC1A7-ABEC-43E0-BEA2-89D29B753260}" dt="2020-08-23T11:07:59.611" v="1537" actId="1076"/>
          <ac:spMkLst>
            <pc:docMk/>
            <pc:sldMk cId="1389045265" sldId="278"/>
            <ac:spMk id="22" creationId="{8FA39C5C-1E17-4B68-8F76-60C0EC4D04F1}"/>
          </ac:spMkLst>
        </pc:spChg>
        <pc:spChg chg="mod">
          <ac:chgData name="Mr Porter" userId="caeb4aa7-6afb-46a3-a995-19b0c182e2ba" providerId="ADAL" clId="{366FC1A7-ABEC-43E0-BEA2-89D29B753260}" dt="2020-08-23T11:07:59.611" v="1537" actId="1076"/>
          <ac:spMkLst>
            <pc:docMk/>
            <pc:sldMk cId="1389045265" sldId="278"/>
            <ac:spMk id="23" creationId="{A8C98435-44F3-42E1-9F65-5A81667BE738}"/>
          </ac:spMkLst>
        </pc:spChg>
        <pc:spChg chg="mod">
          <ac:chgData name="Mr Porter" userId="caeb4aa7-6afb-46a3-a995-19b0c182e2ba" providerId="ADAL" clId="{366FC1A7-ABEC-43E0-BEA2-89D29B753260}" dt="2020-08-23T11:07:59.611" v="1537" actId="1076"/>
          <ac:spMkLst>
            <pc:docMk/>
            <pc:sldMk cId="1389045265" sldId="278"/>
            <ac:spMk id="24" creationId="{EBB2E027-F07B-4E5A-A3EA-100E3018E74F}"/>
          </ac:spMkLst>
        </pc:spChg>
        <pc:spChg chg="mod">
          <ac:chgData name="Mr Porter" userId="caeb4aa7-6afb-46a3-a995-19b0c182e2ba" providerId="ADAL" clId="{366FC1A7-ABEC-43E0-BEA2-89D29B753260}" dt="2020-08-23T11:07:59.611" v="1537" actId="1076"/>
          <ac:spMkLst>
            <pc:docMk/>
            <pc:sldMk cId="1389045265" sldId="278"/>
            <ac:spMk id="25" creationId="{2FBF5877-3B63-4F8F-B4B6-4038AC97A2BE}"/>
          </ac:spMkLst>
        </pc:spChg>
        <pc:spChg chg="mod">
          <ac:chgData name="Mr Porter" userId="caeb4aa7-6afb-46a3-a995-19b0c182e2ba" providerId="ADAL" clId="{366FC1A7-ABEC-43E0-BEA2-89D29B753260}" dt="2020-08-23T11:07:59.611" v="1537" actId="1076"/>
          <ac:spMkLst>
            <pc:docMk/>
            <pc:sldMk cId="1389045265" sldId="278"/>
            <ac:spMk id="26" creationId="{5BF03767-FDA2-4CC6-BCA4-4B12611A0AE8}"/>
          </ac:spMkLst>
        </pc:spChg>
        <pc:spChg chg="mod">
          <ac:chgData name="Mr Porter" userId="caeb4aa7-6afb-46a3-a995-19b0c182e2ba" providerId="ADAL" clId="{366FC1A7-ABEC-43E0-BEA2-89D29B753260}" dt="2020-08-23T11:07:59.611" v="1537" actId="1076"/>
          <ac:spMkLst>
            <pc:docMk/>
            <pc:sldMk cId="1389045265" sldId="278"/>
            <ac:spMk id="27" creationId="{ED25D7AE-76D3-4A65-B5AF-8189E8C7CC08}"/>
          </ac:spMkLst>
        </pc:spChg>
        <pc:spChg chg="del">
          <ac:chgData name="Mr Porter" userId="caeb4aa7-6afb-46a3-a995-19b0c182e2ba" providerId="ADAL" clId="{366FC1A7-ABEC-43E0-BEA2-89D29B753260}" dt="2020-08-23T11:07:43.344" v="1533" actId="700"/>
          <ac:spMkLst>
            <pc:docMk/>
            <pc:sldMk cId="1389045265" sldId="278"/>
            <ac:spMk id="71" creationId="{4FAE1107-CEC3-4041-8BAA-CDB6F6759B35}"/>
          </ac:spMkLst>
        </pc:spChg>
        <pc:grpChg chg="add del mod">
          <ac:chgData name="Mr Porter" userId="caeb4aa7-6afb-46a3-a995-19b0c182e2ba" providerId="ADAL" clId="{366FC1A7-ABEC-43E0-BEA2-89D29B753260}" dt="2020-08-23T11:07:16.610" v="1529" actId="478"/>
          <ac:grpSpMkLst>
            <pc:docMk/>
            <pc:sldMk cId="1389045265" sldId="278"/>
            <ac:grpSpMk id="6" creationId="{EE8957FB-22CB-4097-A3C7-ACD29E6077D2}"/>
          </ac:grpSpMkLst>
        </pc:grpChg>
        <pc:grpChg chg="add mod">
          <ac:chgData name="Mr Porter" userId="caeb4aa7-6afb-46a3-a995-19b0c182e2ba" providerId="ADAL" clId="{366FC1A7-ABEC-43E0-BEA2-89D29B753260}" dt="2020-08-23T11:07:59.611" v="1537" actId="1076"/>
          <ac:grpSpMkLst>
            <pc:docMk/>
            <pc:sldMk cId="1389045265" sldId="278"/>
            <ac:grpSpMk id="17" creationId="{04B80442-D7C1-47EC-AE30-C1A89C624B99}"/>
          </ac:grpSpMkLst>
        </pc:grpChg>
        <pc:cxnChg chg="del">
          <ac:chgData name="Mr Porter" userId="caeb4aa7-6afb-46a3-a995-19b0c182e2ba" providerId="ADAL" clId="{366FC1A7-ABEC-43E0-BEA2-89D29B753260}" dt="2020-08-23T11:07:43.344" v="1533" actId="700"/>
          <ac:cxnSpMkLst>
            <pc:docMk/>
            <pc:sldMk cId="1389045265" sldId="278"/>
            <ac:cxnSpMk id="73" creationId="{1AEA88FB-F5DD-45CE-AAE1-7B33D0ABDD25}"/>
          </ac:cxnSpMkLst>
        </pc:cxnChg>
      </pc:sldChg>
      <pc:sldChg chg="addSp modSp add mod">
        <pc:chgData name="Mr Porter" userId="caeb4aa7-6afb-46a3-a995-19b0c182e2ba" providerId="ADAL" clId="{366FC1A7-ABEC-43E0-BEA2-89D29B753260}" dt="2020-08-23T11:09:10.098" v="1555" actId="14100"/>
        <pc:sldMkLst>
          <pc:docMk/>
          <pc:sldMk cId="1676445460" sldId="279"/>
        </pc:sldMkLst>
        <pc:spChg chg="mod">
          <ac:chgData name="Mr Porter" userId="caeb4aa7-6afb-46a3-a995-19b0c182e2ba" providerId="ADAL" clId="{366FC1A7-ABEC-43E0-BEA2-89D29B753260}" dt="2020-08-23T11:08:16.414" v="1549"/>
          <ac:spMkLst>
            <pc:docMk/>
            <pc:sldMk cId="1676445460" sldId="279"/>
            <ac:spMk id="2" creationId="{00000000-0000-0000-0000-000000000000}"/>
          </ac:spMkLst>
        </pc:spChg>
        <pc:spChg chg="mod">
          <ac:chgData name="Mr Porter" userId="caeb4aa7-6afb-46a3-a995-19b0c182e2ba" providerId="ADAL" clId="{366FC1A7-ABEC-43E0-BEA2-89D29B753260}" dt="2020-08-23T11:08:08.751" v="1548" actId="20577"/>
          <ac:spMkLst>
            <pc:docMk/>
            <pc:sldMk cId="1676445460" sldId="279"/>
            <ac:spMk id="4" creationId="{00000000-0000-0000-0000-000000000000}"/>
          </ac:spMkLst>
        </pc:spChg>
        <pc:picChg chg="add mod">
          <ac:chgData name="Mr Porter" userId="caeb4aa7-6afb-46a3-a995-19b0c182e2ba" providerId="ADAL" clId="{366FC1A7-ABEC-43E0-BEA2-89D29B753260}" dt="2020-08-23T11:09:10.098" v="1555" actId="14100"/>
          <ac:picMkLst>
            <pc:docMk/>
            <pc:sldMk cId="1676445460" sldId="279"/>
            <ac:picMk id="14338" creationId="{580AC647-0CB9-468E-BA7D-68670FCB0D0E}"/>
          </ac:picMkLst>
        </pc:picChg>
      </pc:sldChg>
      <pc:sldChg chg="addSp modSp add mod">
        <pc:chgData name="Mr Porter" userId="caeb4aa7-6afb-46a3-a995-19b0c182e2ba" providerId="ADAL" clId="{366FC1A7-ABEC-43E0-BEA2-89D29B753260}" dt="2020-08-23T11:10:12.184" v="1571" actId="14100"/>
        <pc:sldMkLst>
          <pc:docMk/>
          <pc:sldMk cId="2777406523" sldId="280"/>
        </pc:sldMkLst>
        <pc:spChg chg="mod">
          <ac:chgData name="Mr Porter" userId="caeb4aa7-6afb-46a3-a995-19b0c182e2ba" providerId="ADAL" clId="{366FC1A7-ABEC-43E0-BEA2-89D29B753260}" dt="2020-08-23T11:09:25.805" v="1557"/>
          <ac:spMkLst>
            <pc:docMk/>
            <pc:sldMk cId="2777406523" sldId="280"/>
            <ac:spMk id="2" creationId="{00000000-0000-0000-0000-000000000000}"/>
          </ac:spMkLst>
        </pc:spChg>
        <pc:spChg chg="mod">
          <ac:chgData name="Mr Porter" userId="caeb4aa7-6afb-46a3-a995-19b0c182e2ba" providerId="ADAL" clId="{366FC1A7-ABEC-43E0-BEA2-89D29B753260}" dt="2020-08-23T11:09:29.227" v="1567" actId="20577"/>
          <ac:spMkLst>
            <pc:docMk/>
            <pc:sldMk cId="2777406523" sldId="280"/>
            <ac:spMk id="4" creationId="{00000000-0000-0000-0000-000000000000}"/>
          </ac:spMkLst>
        </pc:spChg>
        <pc:picChg chg="add mod">
          <ac:chgData name="Mr Porter" userId="caeb4aa7-6afb-46a3-a995-19b0c182e2ba" providerId="ADAL" clId="{366FC1A7-ABEC-43E0-BEA2-89D29B753260}" dt="2020-08-23T11:10:12.184" v="1571" actId="14100"/>
          <ac:picMkLst>
            <pc:docMk/>
            <pc:sldMk cId="2777406523" sldId="280"/>
            <ac:picMk id="15362" creationId="{AAA7FA69-1E49-4713-81E4-4537210EEB84}"/>
          </ac:picMkLst>
        </pc:picChg>
      </pc:sldChg>
      <pc:sldChg chg="addSp modSp add mod">
        <pc:chgData name="Mr Porter" userId="caeb4aa7-6afb-46a3-a995-19b0c182e2ba" providerId="ADAL" clId="{366FC1A7-ABEC-43E0-BEA2-89D29B753260}" dt="2020-08-23T11:11:53.059" v="1618" actId="14100"/>
        <pc:sldMkLst>
          <pc:docMk/>
          <pc:sldMk cId="1570510554" sldId="281"/>
        </pc:sldMkLst>
        <pc:spChg chg="mod">
          <ac:chgData name="Mr Porter" userId="caeb4aa7-6afb-46a3-a995-19b0c182e2ba" providerId="ADAL" clId="{366FC1A7-ABEC-43E0-BEA2-89D29B753260}" dt="2020-08-23T11:10:57.302" v="1614" actId="20577"/>
          <ac:spMkLst>
            <pc:docMk/>
            <pc:sldMk cId="1570510554" sldId="281"/>
            <ac:spMk id="2" creationId="{00000000-0000-0000-0000-000000000000}"/>
          </ac:spMkLst>
        </pc:spChg>
        <pc:spChg chg="mod">
          <ac:chgData name="Mr Porter" userId="caeb4aa7-6afb-46a3-a995-19b0c182e2ba" providerId="ADAL" clId="{366FC1A7-ABEC-43E0-BEA2-89D29B753260}" dt="2020-08-23T11:10:22.709" v="1583" actId="20577"/>
          <ac:spMkLst>
            <pc:docMk/>
            <pc:sldMk cId="1570510554" sldId="281"/>
            <ac:spMk id="4" creationId="{00000000-0000-0000-0000-000000000000}"/>
          </ac:spMkLst>
        </pc:spChg>
        <pc:picChg chg="add mod">
          <ac:chgData name="Mr Porter" userId="caeb4aa7-6afb-46a3-a995-19b0c182e2ba" providerId="ADAL" clId="{366FC1A7-ABEC-43E0-BEA2-89D29B753260}" dt="2020-08-23T11:11:53.059" v="1618" actId="14100"/>
          <ac:picMkLst>
            <pc:docMk/>
            <pc:sldMk cId="1570510554" sldId="281"/>
            <ac:picMk id="16386" creationId="{1CE2E06A-D464-4CFA-9FAF-164297D3B961}"/>
          </ac:picMkLst>
        </pc:picChg>
      </pc:sldChg>
      <pc:sldChg chg="addSp delSp modSp add mod">
        <pc:chgData name="Mr Porter" userId="caeb4aa7-6afb-46a3-a995-19b0c182e2ba" providerId="ADAL" clId="{366FC1A7-ABEC-43E0-BEA2-89D29B753260}" dt="2020-08-23T11:14:33.160" v="1675" actId="14100"/>
        <pc:sldMkLst>
          <pc:docMk/>
          <pc:sldMk cId="23417988" sldId="282"/>
        </pc:sldMkLst>
        <pc:spChg chg="mod">
          <ac:chgData name="Mr Porter" userId="caeb4aa7-6afb-46a3-a995-19b0c182e2ba" providerId="ADAL" clId="{366FC1A7-ABEC-43E0-BEA2-89D29B753260}" dt="2020-08-23T11:13:05.799" v="1666" actId="403"/>
          <ac:spMkLst>
            <pc:docMk/>
            <pc:sldMk cId="23417988" sldId="282"/>
            <ac:spMk id="2" creationId="{00000000-0000-0000-0000-000000000000}"/>
          </ac:spMkLst>
        </pc:spChg>
        <pc:spChg chg="mod">
          <ac:chgData name="Mr Porter" userId="caeb4aa7-6afb-46a3-a995-19b0c182e2ba" providerId="ADAL" clId="{366FC1A7-ABEC-43E0-BEA2-89D29B753260}" dt="2020-08-23T11:12:00.542" v="1625" actId="20577"/>
          <ac:spMkLst>
            <pc:docMk/>
            <pc:sldMk cId="23417988" sldId="282"/>
            <ac:spMk id="4" creationId="{00000000-0000-0000-0000-000000000000}"/>
          </ac:spMkLst>
        </pc:spChg>
        <pc:picChg chg="add del mod">
          <ac:chgData name="Mr Porter" userId="caeb4aa7-6afb-46a3-a995-19b0c182e2ba" providerId="ADAL" clId="{366FC1A7-ABEC-43E0-BEA2-89D29B753260}" dt="2020-08-23T11:14:28.300" v="1672" actId="478"/>
          <ac:picMkLst>
            <pc:docMk/>
            <pc:sldMk cId="23417988" sldId="282"/>
            <ac:picMk id="3" creationId="{156936FB-ED7D-46D3-AAAD-5E4AE0B80BBC}"/>
          </ac:picMkLst>
        </pc:picChg>
        <pc:picChg chg="add mod">
          <ac:chgData name="Mr Porter" userId="caeb4aa7-6afb-46a3-a995-19b0c182e2ba" providerId="ADAL" clId="{366FC1A7-ABEC-43E0-BEA2-89D29B753260}" dt="2020-08-23T11:14:33.160" v="1675" actId="14100"/>
          <ac:picMkLst>
            <pc:docMk/>
            <pc:sldMk cId="23417988" sldId="282"/>
            <ac:picMk id="17410" creationId="{9D49529D-C27D-47A3-A8D7-60D8AF6194A5}"/>
          </ac:picMkLst>
        </pc:picChg>
      </pc:sldChg>
      <pc:sldChg chg="addSp modSp add mod">
        <pc:chgData name="Mr Porter" userId="caeb4aa7-6afb-46a3-a995-19b0c182e2ba" providerId="ADAL" clId="{366FC1A7-ABEC-43E0-BEA2-89D29B753260}" dt="2020-08-23T11:16:58.569" v="1741" actId="20577"/>
        <pc:sldMkLst>
          <pc:docMk/>
          <pc:sldMk cId="1414409142" sldId="283"/>
        </pc:sldMkLst>
        <pc:spChg chg="mod">
          <ac:chgData name="Mr Porter" userId="caeb4aa7-6afb-46a3-a995-19b0c182e2ba" providerId="ADAL" clId="{366FC1A7-ABEC-43E0-BEA2-89D29B753260}" dt="2020-08-23T11:16:58.569" v="1741" actId="20577"/>
          <ac:spMkLst>
            <pc:docMk/>
            <pc:sldMk cId="1414409142" sldId="283"/>
            <ac:spMk id="2" creationId="{00000000-0000-0000-0000-000000000000}"/>
          </ac:spMkLst>
        </pc:spChg>
        <pc:spChg chg="mod">
          <ac:chgData name="Mr Porter" userId="caeb4aa7-6afb-46a3-a995-19b0c182e2ba" providerId="ADAL" clId="{366FC1A7-ABEC-43E0-BEA2-89D29B753260}" dt="2020-08-23T11:16:34.517" v="1729" actId="20577"/>
          <ac:spMkLst>
            <pc:docMk/>
            <pc:sldMk cId="1414409142" sldId="283"/>
            <ac:spMk id="4" creationId="{00000000-0000-0000-0000-000000000000}"/>
          </ac:spMkLst>
        </pc:spChg>
        <pc:picChg chg="add mod">
          <ac:chgData name="Mr Porter" userId="caeb4aa7-6afb-46a3-a995-19b0c182e2ba" providerId="ADAL" clId="{366FC1A7-ABEC-43E0-BEA2-89D29B753260}" dt="2020-08-23T11:15:26.376" v="1692" actId="14100"/>
          <ac:picMkLst>
            <pc:docMk/>
            <pc:sldMk cId="1414409142" sldId="283"/>
            <ac:picMk id="3" creationId="{86698DE6-1829-4773-B422-4B7BCAC54805}"/>
          </ac:picMkLst>
        </pc:picChg>
      </pc:sldChg>
      <pc:sldChg chg="addSp modSp add mod">
        <pc:chgData name="Mr Porter" userId="caeb4aa7-6afb-46a3-a995-19b0c182e2ba" providerId="ADAL" clId="{366FC1A7-ABEC-43E0-BEA2-89D29B753260}" dt="2020-08-23T11:06:40.235" v="1516" actId="1076"/>
        <pc:sldMkLst>
          <pc:docMk/>
          <pc:sldMk cId="355634360" sldId="284"/>
        </pc:sldMkLst>
        <pc:spChg chg="mod">
          <ac:chgData name="Mr Porter" userId="caeb4aa7-6afb-46a3-a995-19b0c182e2ba" providerId="ADAL" clId="{366FC1A7-ABEC-43E0-BEA2-89D29B753260}" dt="2020-08-23T11:06:23.289" v="1512" actId="113"/>
          <ac:spMkLst>
            <pc:docMk/>
            <pc:sldMk cId="355634360" sldId="284"/>
            <ac:spMk id="2" creationId="{00000000-0000-0000-0000-000000000000}"/>
          </ac:spMkLst>
        </pc:spChg>
        <pc:picChg chg="add mod">
          <ac:chgData name="Mr Porter" userId="caeb4aa7-6afb-46a3-a995-19b0c182e2ba" providerId="ADAL" clId="{366FC1A7-ABEC-43E0-BEA2-89D29B753260}" dt="2020-08-23T11:06:40.235" v="1516" actId="1076"/>
          <ac:picMkLst>
            <pc:docMk/>
            <pc:sldMk cId="355634360" sldId="284"/>
            <ac:picMk id="13314" creationId="{240ADD2C-9F39-4921-BF0E-5490E632F076}"/>
          </ac:picMkLst>
        </pc:picChg>
      </pc:sldChg>
      <pc:sldChg chg="add del">
        <pc:chgData name="Mr Porter" userId="caeb4aa7-6afb-46a3-a995-19b0c182e2ba" providerId="ADAL" clId="{366FC1A7-ABEC-43E0-BEA2-89D29B753260}" dt="2020-08-23T11:16:20.628" v="1718" actId="47"/>
        <pc:sldMkLst>
          <pc:docMk/>
          <pc:sldMk cId="519222416" sldId="285"/>
        </pc:sldMkLst>
      </pc:sldChg>
      <pc:sldChg chg="addSp delSp modSp add mod">
        <pc:chgData name="Mr Porter" userId="caeb4aa7-6afb-46a3-a995-19b0c182e2ba" providerId="ADAL" clId="{366FC1A7-ABEC-43E0-BEA2-89D29B753260}" dt="2020-08-23T11:16:56.148" v="1740" actId="20577"/>
        <pc:sldMkLst>
          <pc:docMk/>
          <pc:sldMk cId="613500313" sldId="285"/>
        </pc:sldMkLst>
        <pc:spChg chg="mod">
          <ac:chgData name="Mr Porter" userId="caeb4aa7-6afb-46a3-a995-19b0c182e2ba" providerId="ADAL" clId="{366FC1A7-ABEC-43E0-BEA2-89D29B753260}" dt="2020-08-23T11:16:56.148" v="1740" actId="20577"/>
          <ac:spMkLst>
            <pc:docMk/>
            <pc:sldMk cId="613500313" sldId="285"/>
            <ac:spMk id="2" creationId="{00000000-0000-0000-0000-000000000000}"/>
          </ac:spMkLst>
        </pc:spChg>
        <pc:spChg chg="mod">
          <ac:chgData name="Mr Porter" userId="caeb4aa7-6afb-46a3-a995-19b0c182e2ba" providerId="ADAL" clId="{366FC1A7-ABEC-43E0-BEA2-89D29B753260}" dt="2020-08-23T11:16:32.299" v="1726" actId="20577"/>
          <ac:spMkLst>
            <pc:docMk/>
            <pc:sldMk cId="613500313" sldId="285"/>
            <ac:spMk id="4" creationId="{00000000-0000-0000-0000-000000000000}"/>
          </ac:spMkLst>
        </pc:spChg>
        <pc:picChg chg="del">
          <ac:chgData name="Mr Porter" userId="caeb4aa7-6afb-46a3-a995-19b0c182e2ba" providerId="ADAL" clId="{366FC1A7-ABEC-43E0-BEA2-89D29B753260}" dt="2020-08-23T11:16:30.564" v="1723" actId="478"/>
          <ac:picMkLst>
            <pc:docMk/>
            <pc:sldMk cId="613500313" sldId="285"/>
            <ac:picMk id="3" creationId="{86698DE6-1829-4773-B422-4B7BCAC54805}"/>
          </ac:picMkLst>
        </pc:picChg>
        <pc:picChg chg="add mod">
          <ac:chgData name="Mr Porter" userId="caeb4aa7-6afb-46a3-a995-19b0c182e2ba" providerId="ADAL" clId="{366FC1A7-ABEC-43E0-BEA2-89D29B753260}" dt="2020-08-23T11:16:44.095" v="1733" actId="14100"/>
          <ac:picMkLst>
            <pc:docMk/>
            <pc:sldMk cId="613500313" sldId="285"/>
            <ac:picMk id="5" creationId="{7B51B116-F638-4917-9B60-B048723D6C9E}"/>
          </ac:picMkLst>
        </pc:picChg>
      </pc:sldChg>
      <pc:sldChg chg="addSp delSp add del setBg delDesignElem">
        <pc:chgData name="Mr Porter" userId="caeb4aa7-6afb-46a3-a995-19b0c182e2ba" providerId="ADAL" clId="{366FC1A7-ABEC-43E0-BEA2-89D29B753260}" dt="2020-08-23T11:16:26.955" v="1721"/>
        <pc:sldMkLst>
          <pc:docMk/>
          <pc:sldMk cId="1404247049" sldId="285"/>
        </pc:sldMkLst>
        <pc:spChg chg="add del">
          <ac:chgData name="Mr Porter" userId="caeb4aa7-6afb-46a3-a995-19b0c182e2ba" providerId="ADAL" clId="{366FC1A7-ABEC-43E0-BEA2-89D29B753260}" dt="2020-08-23T11:16:26.955" v="1721"/>
          <ac:spMkLst>
            <pc:docMk/>
            <pc:sldMk cId="1404247049" sldId="285"/>
            <ac:spMk id="71" creationId="{4FAE1107-CEC3-4041-8BAA-CDB6F6759B35}"/>
          </ac:spMkLst>
        </pc:spChg>
        <pc:cxnChg chg="add del">
          <ac:chgData name="Mr Porter" userId="caeb4aa7-6afb-46a3-a995-19b0c182e2ba" providerId="ADAL" clId="{366FC1A7-ABEC-43E0-BEA2-89D29B753260}" dt="2020-08-23T11:16:26.955" v="1721"/>
          <ac:cxnSpMkLst>
            <pc:docMk/>
            <pc:sldMk cId="1404247049" sldId="285"/>
            <ac:cxnSpMk id="73" creationId="{1AEA88FB-F5DD-45CE-AAE1-7B33D0ABDD25}"/>
          </ac:cxnSpMkLst>
        </pc:cxnChg>
      </pc:sldChg>
      <pc:sldChg chg="add del">
        <pc:chgData name="Mr Porter" userId="caeb4aa7-6afb-46a3-a995-19b0c182e2ba" providerId="ADAL" clId="{366FC1A7-ABEC-43E0-BEA2-89D29B753260}" dt="2020-08-23T11:16:20.628" v="1718" actId="47"/>
        <pc:sldMkLst>
          <pc:docMk/>
          <pc:sldMk cId="3196052415" sldId="286"/>
        </pc:sldMkLst>
      </pc:sldChg>
      <pc:sldChg chg="add del">
        <pc:chgData name="Mr Porter" userId="caeb4aa7-6afb-46a3-a995-19b0c182e2ba" providerId="ADAL" clId="{366FC1A7-ABEC-43E0-BEA2-89D29B753260}" dt="2020-08-23T11:16:20.628" v="1718" actId="47"/>
        <pc:sldMkLst>
          <pc:docMk/>
          <pc:sldMk cId="1830251901" sldId="287"/>
        </pc:sldMkLst>
      </pc:sldChg>
      <pc:sldChg chg="add del">
        <pc:chgData name="Mr Porter" userId="caeb4aa7-6afb-46a3-a995-19b0c182e2ba" providerId="ADAL" clId="{366FC1A7-ABEC-43E0-BEA2-89D29B753260}" dt="2020-08-23T11:16:20.628" v="1718" actId="47"/>
        <pc:sldMkLst>
          <pc:docMk/>
          <pc:sldMk cId="2325034902" sldId="28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3F320B4C-66E5-4436-BE3F-306C45911FCF}" type="datetimeFigureOut">
              <a:rPr lang="en-GB" smtClean="0"/>
              <a:pPr/>
              <a:t>11/09/2023</a:t>
            </a:fld>
            <a:endParaRPr lang="en-GB"/>
          </a:p>
        </p:txBody>
      </p:sp>
      <p:sp>
        <p:nvSpPr>
          <p:cNvPr id="4" name="Footer Placeholder 3"/>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1E75568E-D5A0-4573-AFB6-00F5380AE102}" type="slidenum">
              <a:rPr lang="en-GB" smtClean="0"/>
              <a:pPr/>
              <a:t>‹#›</a:t>
            </a:fld>
            <a:endParaRPr lang="en-GB"/>
          </a:p>
        </p:txBody>
      </p:sp>
    </p:spTree>
    <p:extLst>
      <p:ext uri="{BB962C8B-B14F-4D97-AF65-F5344CB8AC3E}">
        <p14:creationId xmlns:p14="http://schemas.microsoft.com/office/powerpoint/2010/main" val="1135627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B3E8A481-4D74-4616-8752-6DB84BB7BECE}" type="datetimeFigureOut">
              <a:rPr lang="en-GB" smtClean="0"/>
              <a:t>11/09/2023</a:t>
            </a:fld>
            <a:endParaRPr lang="en-GB"/>
          </a:p>
        </p:txBody>
      </p:sp>
      <p:sp>
        <p:nvSpPr>
          <p:cNvPr id="4" name="Slide Image Placeholder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83138"/>
            <a:ext cx="5443537" cy="39131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450" y="9440863"/>
            <a:ext cx="2949575" cy="498475"/>
          </a:xfrm>
          <a:prstGeom prst="rect">
            <a:avLst/>
          </a:prstGeom>
        </p:spPr>
        <p:txBody>
          <a:bodyPr vert="horz" lIns="91440" tIns="45720" rIns="91440" bIns="45720" rtlCol="0" anchor="b"/>
          <a:lstStyle>
            <a:lvl1pPr algn="r">
              <a:defRPr sz="1200"/>
            </a:lvl1pPr>
          </a:lstStyle>
          <a:p>
            <a:fld id="{9A7BEBA0-6DAA-45F4-8649-B50BE501B04E}" type="slidenum">
              <a:rPr lang="en-GB" smtClean="0"/>
              <a:t>‹#›</a:t>
            </a:fld>
            <a:endParaRPr lang="en-GB"/>
          </a:p>
        </p:txBody>
      </p:sp>
    </p:spTree>
    <p:extLst>
      <p:ext uri="{BB962C8B-B14F-4D97-AF65-F5344CB8AC3E}">
        <p14:creationId xmlns:p14="http://schemas.microsoft.com/office/powerpoint/2010/main" val="1688095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132101F-1C78-4A35-B9B9-FA3BC2678EB9}" type="datetimeFigureOut">
              <a:rPr lang="en-US" smtClean="0"/>
              <a:pPr/>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862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2895132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1832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873189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2101F-1C78-4A35-B9B9-FA3BC2678EB9}" type="datetimeFigureOut">
              <a:rPr lang="en-US" smtClean="0"/>
              <a:pPr/>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7760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32101F-1C78-4A35-B9B9-FA3BC2678EB9}" type="datetimeFigureOut">
              <a:rPr lang="en-US" smtClean="0"/>
              <a:pPr/>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3756095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32101F-1C78-4A35-B9B9-FA3BC2678EB9}" type="datetimeFigureOut">
              <a:rPr lang="en-US" smtClean="0"/>
              <a:pPr/>
              <a:t>9/11/2023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2454257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32101F-1C78-4A35-B9B9-FA3BC2678EB9}" type="datetimeFigureOut">
              <a:rPr lang="en-US" smtClean="0"/>
              <a:pPr/>
              <a:t>9/11/2023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787316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2101F-1C78-4A35-B9B9-FA3BC2678EB9}" type="datetimeFigureOut">
              <a:rPr lang="en-US" smtClean="0"/>
              <a:pPr/>
              <a:t>9/11/2023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3450375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2101F-1C78-4A35-B9B9-FA3BC2678EB9}" type="datetimeFigureOut">
              <a:rPr lang="en-US" smtClean="0"/>
              <a:pPr/>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897368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132101F-1C78-4A35-B9B9-FA3BC2678EB9}" type="datetimeFigureOut">
              <a:rPr lang="en-US" smtClean="0"/>
              <a:pPr/>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8163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132101F-1C78-4A35-B9B9-FA3BC2678EB9}" type="datetimeFigureOut">
              <a:rPr lang="en-US" smtClean="0"/>
              <a:pPr/>
              <a:t>9/11/2023</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C38D3F3-DB27-4CBF-864A-E28263BCB96D}"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557631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2FDF0794-1B86-42B2-B8C7-F60123E638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 y="0"/>
            <a:ext cx="9141545"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 Collage of Common Image File Typ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5" y="280729"/>
            <a:ext cx="9150975" cy="629654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0">
            <a:extLst>
              <a:ext uri="{FF2B5EF4-FFF2-40B4-BE49-F238E27FC236}">
                <a16:creationId xmlns:a16="http://schemas.microsoft.com/office/drawing/2014/main" id="{EAA48FC5-3C83-4F1B-BC33-DF0B588F83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2589" y="3064931"/>
            <a:ext cx="6221411"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232011" y="3429000"/>
            <a:ext cx="5626239" cy="1090938"/>
          </a:xfrm>
        </p:spPr>
        <p:txBody>
          <a:bodyPr anchor="b">
            <a:normAutofit fontScale="90000"/>
          </a:bodyPr>
          <a:lstStyle/>
          <a:p>
            <a:pPr algn="l"/>
            <a:r>
              <a:rPr lang="en-GB" sz="5300" dirty="0" smtClean="0">
                <a:solidFill>
                  <a:srgbClr val="FFFFFF"/>
                </a:solidFill>
              </a:rPr>
              <a:t>Advanced higher Graphic communication</a:t>
            </a:r>
            <a:endParaRPr lang="en-GB" sz="3700" dirty="0">
              <a:solidFill>
                <a:srgbClr val="FFFFFF"/>
              </a:solidFill>
            </a:endParaRPr>
          </a:p>
        </p:txBody>
      </p:sp>
      <p:sp>
        <p:nvSpPr>
          <p:cNvPr id="3" name="Subtitle 2"/>
          <p:cNvSpPr>
            <a:spLocks noGrp="1"/>
          </p:cNvSpPr>
          <p:nvPr>
            <p:ph type="subTitle" idx="1"/>
          </p:nvPr>
        </p:nvSpPr>
        <p:spPr>
          <a:xfrm>
            <a:off x="3232011" y="4779313"/>
            <a:ext cx="5626238" cy="514816"/>
          </a:xfrm>
        </p:spPr>
        <p:txBody>
          <a:bodyPr anchor="t">
            <a:normAutofit/>
          </a:bodyPr>
          <a:lstStyle/>
          <a:p>
            <a:r>
              <a:rPr lang="en-GB" sz="2000" dirty="0" smtClean="0">
                <a:solidFill>
                  <a:srgbClr val="FFFFFF"/>
                </a:solidFill>
              </a:rPr>
              <a:t>DTP File Types</a:t>
            </a:r>
          </a:p>
          <a:p>
            <a:endParaRPr lang="en-GB" sz="2000" dirty="0">
              <a:solidFill>
                <a:srgbClr val="FFFFFF"/>
              </a:solidFill>
            </a:endParaRPr>
          </a:p>
        </p:txBody>
      </p:sp>
      <p:cxnSp>
        <p:nvCxnSpPr>
          <p:cNvPr id="17" name="Straight Connector 12">
            <a:extLst>
              <a:ext uri="{FF2B5EF4-FFF2-40B4-BE49-F238E27FC236}">
                <a16:creationId xmlns:a16="http://schemas.microsoft.com/office/drawing/2014/main" id="{62F01714-1A39-4194-BD47-8A9960C5998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32011" y="4666480"/>
            <a:ext cx="5124375" cy="0"/>
          </a:xfrm>
          <a:prstGeom prst="line">
            <a:avLst/>
          </a:prstGeom>
          <a:ln w="22225">
            <a:solidFill>
              <a:srgbClr val="CE346D"/>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06514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2987800"/>
          </a:xfrm>
        </p:spPr>
        <p:txBody>
          <a:bodyPr>
            <a:normAutofit/>
          </a:bodyPr>
          <a:lstStyle/>
          <a:p>
            <a:r>
              <a:rPr lang="en-GB" b="1" dirty="0" err="1">
                <a:solidFill>
                  <a:srgbClr val="FFFFFF"/>
                </a:solidFill>
              </a:rPr>
              <a:t>Avi</a:t>
            </a:r>
            <a:r>
              <a:rPr lang="en-GB" dirty="0">
                <a:solidFill>
                  <a:srgbClr val="FFFFFF"/>
                </a:solidFill>
              </a:rPr>
              <a:t> </a:t>
            </a:r>
            <a:r>
              <a:rPr lang="en-GB" dirty="0" smtClean="0">
                <a:solidFill>
                  <a:srgbClr val="FFFFFF"/>
                </a:solidFill>
              </a:rPr>
              <a:t/>
            </a:r>
            <a:br>
              <a:rPr lang="en-GB" dirty="0" smtClean="0">
                <a:solidFill>
                  <a:srgbClr val="FFFFFF"/>
                </a:solidFill>
              </a:rPr>
            </a:br>
            <a:r>
              <a:rPr lang="en-GB" dirty="0">
                <a:solidFill>
                  <a:srgbClr val="FFFFFF"/>
                </a:solidFill>
              </a:rPr>
              <a:t/>
            </a:r>
            <a:br>
              <a:rPr lang="en-GB" dirty="0">
                <a:solidFill>
                  <a:srgbClr val="FFFFFF"/>
                </a:solidFill>
              </a:rPr>
            </a:br>
            <a:r>
              <a:rPr lang="en-GB" dirty="0" smtClean="0">
                <a:solidFill>
                  <a:srgbClr val="FFFFFF"/>
                </a:solidFill>
              </a:rPr>
              <a:t>(</a:t>
            </a:r>
            <a:r>
              <a:rPr lang="en-GB" dirty="0">
                <a:solidFill>
                  <a:srgbClr val="FFFFFF"/>
                </a:solidFill>
              </a:rPr>
              <a:t>audio video interleave)</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b="1" dirty="0"/>
              <a:t>What is special about this file?</a:t>
            </a:r>
          </a:p>
          <a:p>
            <a:pPr lvl="1">
              <a:buFont typeface="Arial" panose="020B0604020202020204" pitchFamily="34" charset="0"/>
              <a:buChar char="•"/>
            </a:pPr>
            <a:r>
              <a:rPr lang="en-GB" sz="2400" i="1" dirty="0"/>
              <a:t>Video file type developed by Microsoft.</a:t>
            </a:r>
          </a:p>
          <a:p>
            <a:pPr lvl="1">
              <a:buFont typeface="Arial" panose="020B0604020202020204" pitchFamily="34" charset="0"/>
              <a:buChar char="•"/>
            </a:pPr>
            <a:r>
              <a:rPr lang="en-GB" sz="2400" i="1" dirty="0"/>
              <a:t>Contains both audio and video data in a file container, allows for synchronous playback.</a:t>
            </a:r>
          </a:p>
          <a:p>
            <a:pPr lvl="1">
              <a:buFont typeface="Arial" panose="020B0604020202020204" pitchFamily="34" charset="0"/>
              <a:buChar char="•"/>
            </a:pPr>
            <a:r>
              <a:rPr lang="en-GB" sz="2400" i="1" dirty="0"/>
              <a:t>Umbrella file format to be used for various types of video playback (DivX, MPEG etc.)</a:t>
            </a:r>
          </a:p>
          <a:p>
            <a:pPr marL="0" indent="0">
              <a:buNone/>
            </a:pPr>
            <a:endParaRPr lang="en-GB" sz="2400" dirty="0"/>
          </a:p>
          <a:p>
            <a:pPr marL="0" indent="0">
              <a:buNone/>
            </a:pPr>
            <a:r>
              <a:rPr lang="en-GB" sz="2400" b="1" dirty="0"/>
              <a:t>What is it used for?</a:t>
            </a:r>
          </a:p>
          <a:p>
            <a:pPr lvl="1">
              <a:buFont typeface="Arial" panose="020B0604020202020204" pitchFamily="34" charset="0"/>
              <a:buChar char="•"/>
            </a:pPr>
            <a:r>
              <a:rPr lang="en-GB" sz="2400" i="1" dirty="0"/>
              <a:t>Popular file format for standard definition video playback on PC’s.</a:t>
            </a:r>
          </a:p>
          <a:p>
            <a:pPr lvl="1">
              <a:buFont typeface="Arial" panose="020B0604020202020204" pitchFamily="34" charset="0"/>
              <a:buChar char="•"/>
            </a:pPr>
            <a:r>
              <a:rPr lang="en-GB" sz="2400" i="1" dirty="0"/>
              <a:t>AVI container files can also include additional features such as subtitles and chapters.</a:t>
            </a:r>
          </a:p>
        </p:txBody>
      </p:sp>
      <p:grpSp>
        <p:nvGrpSpPr>
          <p:cNvPr id="5" name="Group 4"/>
          <p:cNvGrpSpPr/>
          <p:nvPr/>
        </p:nvGrpSpPr>
        <p:grpSpPr>
          <a:xfrm>
            <a:off x="1235563" y="3573016"/>
            <a:ext cx="2366847" cy="2448272"/>
            <a:chOff x="3707904" y="3100097"/>
            <a:chExt cx="2267132" cy="2345127"/>
          </a:xfrm>
        </p:grpSpPr>
        <p:pic>
          <p:nvPicPr>
            <p:cNvPr id="3" name="Picture 2"/>
            <p:cNvPicPr>
              <a:picLocks noChangeAspect="1"/>
            </p:cNvPicPr>
            <p:nvPr/>
          </p:nvPicPr>
          <p:blipFill rotWithShape="1">
            <a:blip r:embed="rId2"/>
            <a:srcRect l="41141" t="49015" r="42617" b="22438"/>
            <a:stretch/>
          </p:blipFill>
          <p:spPr>
            <a:xfrm>
              <a:off x="3707904" y="3356992"/>
              <a:ext cx="1584176" cy="2088232"/>
            </a:xfrm>
            <a:prstGeom prst="rect">
              <a:avLst/>
            </a:prstGeom>
          </p:spPr>
        </p:pic>
        <p:sp>
          <p:nvSpPr>
            <p:cNvPr id="7" name="Rectangle 6"/>
            <p:cNvSpPr/>
            <p:nvPr/>
          </p:nvSpPr>
          <p:spPr>
            <a:xfrm rot="2685060">
              <a:off x="4765636" y="3100097"/>
              <a:ext cx="1209400" cy="644671"/>
            </a:xfrm>
            <a:prstGeom prst="rect">
              <a:avLst/>
            </a:prstGeom>
            <a:solidFill>
              <a:srgbClr val="E48312"/>
            </a:solidFill>
            <a:ln>
              <a:solidFill>
                <a:srgbClr val="E483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Title 3"/>
          <p:cNvSpPr txBox="1">
            <a:spLocks/>
          </p:cNvSpPr>
          <p:nvPr/>
        </p:nvSpPr>
        <p:spPr>
          <a:xfrm>
            <a:off x="66261" y="98716"/>
            <a:ext cx="2834314" cy="41040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GB" sz="2800" b="1" dirty="0" smtClean="0">
                <a:solidFill>
                  <a:srgbClr val="FFFFFF"/>
                </a:solidFill>
              </a:rPr>
              <a:t>Graphic Media</a:t>
            </a:r>
            <a:endParaRPr lang="en-GB" sz="2800" dirty="0">
              <a:solidFill>
                <a:schemeClr val="tx1"/>
              </a:solidFill>
            </a:endParaRPr>
          </a:p>
        </p:txBody>
      </p:sp>
    </p:spTree>
    <p:extLst>
      <p:ext uri="{BB962C8B-B14F-4D97-AF65-F5344CB8AC3E}">
        <p14:creationId xmlns:p14="http://schemas.microsoft.com/office/powerpoint/2010/main" val="371250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3155832" cy="4355952"/>
          </a:xfrm>
        </p:spPr>
        <p:txBody>
          <a:bodyPr>
            <a:normAutofit/>
          </a:bodyPr>
          <a:lstStyle/>
          <a:p>
            <a:r>
              <a:rPr lang="en-GB" b="1" dirty="0"/>
              <a:t>3gp</a:t>
            </a:r>
            <a:r>
              <a:rPr lang="en-GB" dirty="0"/>
              <a:t> </a:t>
            </a:r>
            <a:r>
              <a:rPr lang="en-GB" dirty="0" smtClean="0"/>
              <a:t/>
            </a:r>
            <a:br>
              <a:rPr lang="en-GB" dirty="0" smtClean="0"/>
            </a:br>
            <a:r>
              <a:rPr lang="en-GB" dirty="0"/>
              <a:t/>
            </a:r>
            <a:br>
              <a:rPr lang="en-GB" dirty="0"/>
            </a:br>
            <a:r>
              <a:rPr lang="en-GB" dirty="0" smtClean="0"/>
              <a:t>(</a:t>
            </a:r>
            <a:r>
              <a:rPr lang="en-GB" dirty="0"/>
              <a:t>3</a:t>
            </a:r>
            <a:r>
              <a:rPr lang="en-GB" baseline="30000" dirty="0"/>
              <a:t>rd</a:t>
            </a:r>
            <a:r>
              <a:rPr lang="en-GB" dirty="0"/>
              <a:t> generation partnership project – 3gpp)</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b="1" dirty="0"/>
              <a:t>What is special about this file?</a:t>
            </a:r>
          </a:p>
          <a:p>
            <a:pPr lvl="1">
              <a:buFont typeface="Arial" panose="020B0604020202020204" pitchFamily="34" charset="0"/>
              <a:buChar char="•"/>
            </a:pPr>
            <a:r>
              <a:rPr lang="en-GB" sz="2400" i="1" dirty="0"/>
              <a:t>Multimedia file container format used by 3G compatible mobile phones and devices.</a:t>
            </a:r>
          </a:p>
          <a:p>
            <a:pPr marL="0" indent="0">
              <a:buNone/>
            </a:pPr>
            <a:endParaRPr lang="en-GB" sz="2400" dirty="0"/>
          </a:p>
          <a:p>
            <a:pPr marL="0" indent="0">
              <a:buNone/>
            </a:pPr>
            <a:r>
              <a:rPr lang="en-GB" sz="2400" b="1" dirty="0"/>
              <a:t>What is it used for?</a:t>
            </a:r>
          </a:p>
          <a:p>
            <a:pPr lvl="1">
              <a:buFont typeface="Arial" panose="020B0604020202020204" pitchFamily="34" charset="0"/>
              <a:buChar char="•"/>
            </a:pPr>
            <a:r>
              <a:rPr lang="en-GB" sz="2400" i="1" dirty="0"/>
              <a:t>Transmitting text, audio and video between 3G phones/devices and over the internet.</a:t>
            </a:r>
          </a:p>
        </p:txBody>
      </p:sp>
      <p:pic>
        <p:nvPicPr>
          <p:cNvPr id="8194" name="Picture 2" descr="3gp, document, file icon"/>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1114601" y="4725144"/>
            <a:ext cx="1872208" cy="187220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3"/>
          <p:cNvSpPr txBox="1">
            <a:spLocks/>
          </p:cNvSpPr>
          <p:nvPr/>
        </p:nvSpPr>
        <p:spPr>
          <a:xfrm>
            <a:off x="66261" y="98716"/>
            <a:ext cx="2834314" cy="41040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GB" sz="2800" b="1" dirty="0" smtClean="0">
                <a:solidFill>
                  <a:srgbClr val="FFFFFF"/>
                </a:solidFill>
              </a:rPr>
              <a:t>Graphic Media</a:t>
            </a:r>
            <a:endParaRPr lang="en-GB" sz="2800" dirty="0">
              <a:solidFill>
                <a:schemeClr val="tx1"/>
              </a:solidFill>
            </a:endParaRPr>
          </a:p>
        </p:txBody>
      </p:sp>
    </p:spTree>
    <p:extLst>
      <p:ext uri="{BB962C8B-B14F-4D97-AF65-F5344CB8AC3E}">
        <p14:creationId xmlns:p14="http://schemas.microsoft.com/office/powerpoint/2010/main" val="2478207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1258272"/>
            <a:ext cx="2834314" cy="1499616"/>
          </a:xfrm>
        </p:spPr>
        <p:txBody>
          <a:bodyPr>
            <a:normAutofit fontScale="90000"/>
          </a:bodyPr>
          <a:lstStyle/>
          <a:p>
            <a:r>
              <a:rPr lang="en-GB" dirty="0" smtClean="0">
                <a:solidFill>
                  <a:srgbClr val="FFFFFF"/>
                </a:solidFill>
              </a:rPr>
              <a:t>MOV</a:t>
            </a:r>
            <a:br>
              <a:rPr lang="en-GB" dirty="0" smtClean="0">
                <a:solidFill>
                  <a:srgbClr val="FFFFFF"/>
                </a:solidFill>
              </a:rPr>
            </a:br>
            <a:r>
              <a:rPr lang="en-GB" dirty="0">
                <a:solidFill>
                  <a:srgbClr val="FFFFFF"/>
                </a:solidFill>
              </a:rPr>
              <a:t/>
            </a:r>
            <a:br>
              <a:rPr lang="en-GB" dirty="0">
                <a:solidFill>
                  <a:srgbClr val="FFFFFF"/>
                </a:solidFill>
              </a:rPr>
            </a:br>
            <a:r>
              <a:rPr lang="en-GB" dirty="0" err="1" smtClean="0">
                <a:solidFill>
                  <a:srgbClr val="FFFFFF"/>
                </a:solidFill>
              </a:rPr>
              <a:t>Quicktime</a:t>
            </a:r>
            <a:r>
              <a:rPr lang="en-GB" dirty="0" smtClean="0">
                <a:solidFill>
                  <a:srgbClr val="FFFFFF"/>
                </a:solidFill>
              </a:rPr>
              <a:t> </a:t>
            </a:r>
            <a:r>
              <a:rPr lang="en-GB" dirty="0">
                <a:solidFill>
                  <a:srgbClr val="FFFFFF"/>
                </a:solidFill>
              </a:rPr>
              <a:t>file formats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b="1" dirty="0"/>
              <a:t>What is special about this file?</a:t>
            </a:r>
          </a:p>
          <a:p>
            <a:pPr lvl="1">
              <a:buFont typeface="Arial" panose="020B0604020202020204" pitchFamily="34" charset="0"/>
              <a:buChar char="•"/>
            </a:pPr>
            <a:r>
              <a:rPr lang="en-GB" sz="2400" i="1" dirty="0"/>
              <a:t>Multimedia format developed by Apple.</a:t>
            </a:r>
          </a:p>
          <a:p>
            <a:pPr lvl="1">
              <a:buFont typeface="Arial" panose="020B0604020202020204" pitchFamily="34" charset="0"/>
              <a:buChar char="•"/>
            </a:pPr>
            <a:r>
              <a:rPr lang="en-GB" sz="2400" i="1" dirty="0"/>
              <a:t>Can handle various forms of digital video, picture, sound, panoramic images and interactivity.</a:t>
            </a:r>
          </a:p>
          <a:p>
            <a:pPr marL="0" indent="0">
              <a:buNone/>
            </a:pPr>
            <a:endParaRPr lang="en-GB" sz="2400" dirty="0"/>
          </a:p>
          <a:p>
            <a:pPr marL="0" indent="0">
              <a:buNone/>
            </a:pPr>
            <a:r>
              <a:rPr lang="en-GB" sz="2400" b="1" dirty="0"/>
              <a:t>What is it used for?</a:t>
            </a:r>
          </a:p>
          <a:p>
            <a:pPr lvl="1">
              <a:buFont typeface="Arial" panose="020B0604020202020204" pitchFamily="34" charset="0"/>
              <a:buChar char="•"/>
            </a:pPr>
            <a:r>
              <a:rPr lang="en-GB" sz="2400" i="1" dirty="0"/>
              <a:t>Playback of a variety of digital video/audio files and formats.</a:t>
            </a:r>
          </a:p>
          <a:p>
            <a:pPr lvl="1">
              <a:buFont typeface="Arial" panose="020B0604020202020204" pitchFamily="34" charset="0"/>
              <a:buChar char="•"/>
            </a:pPr>
            <a:r>
              <a:rPr lang="en-GB" sz="2400" i="1" dirty="0"/>
              <a:t>Standard/default player associated with iTunes and most MAC systems.</a:t>
            </a:r>
          </a:p>
        </p:txBody>
      </p:sp>
      <p:pic>
        <p:nvPicPr>
          <p:cNvPr id="1026" name="Picture 2" descr="repair MOV f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096" y="3425102"/>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3"/>
          <p:cNvSpPr txBox="1">
            <a:spLocks/>
          </p:cNvSpPr>
          <p:nvPr/>
        </p:nvSpPr>
        <p:spPr>
          <a:xfrm>
            <a:off x="66261" y="98716"/>
            <a:ext cx="2834314" cy="41040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GB" sz="2800" b="1" dirty="0" smtClean="0">
                <a:solidFill>
                  <a:srgbClr val="FFFFFF"/>
                </a:solidFill>
              </a:rPr>
              <a:t>Graphic Media</a:t>
            </a:r>
            <a:endParaRPr lang="en-GB" sz="2800" dirty="0">
              <a:solidFill>
                <a:schemeClr val="tx1"/>
              </a:solidFill>
            </a:endParaRPr>
          </a:p>
        </p:txBody>
      </p:sp>
    </p:spTree>
    <p:extLst>
      <p:ext uri="{BB962C8B-B14F-4D97-AF65-F5344CB8AC3E}">
        <p14:creationId xmlns:p14="http://schemas.microsoft.com/office/powerpoint/2010/main" val="2732302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4211936"/>
          </a:xfrm>
        </p:spPr>
        <p:txBody>
          <a:bodyPr>
            <a:normAutofit/>
          </a:bodyPr>
          <a:lstStyle/>
          <a:p>
            <a:r>
              <a:rPr lang="en-GB" b="1" dirty="0" smtClean="0">
                <a:solidFill>
                  <a:srgbClr val="FFFFFF"/>
                </a:solidFill>
              </a:rPr>
              <a:t>MPEG</a:t>
            </a:r>
            <a:r>
              <a:rPr lang="en-GB" dirty="0" smtClean="0">
                <a:solidFill>
                  <a:srgbClr val="FFFFFF"/>
                </a:solidFill>
              </a:rPr>
              <a:t/>
            </a:r>
            <a:br>
              <a:rPr lang="en-GB" dirty="0" smtClean="0">
                <a:solidFill>
                  <a:srgbClr val="FFFFFF"/>
                </a:solidFill>
              </a:rPr>
            </a:br>
            <a:r>
              <a:rPr lang="en-GB" dirty="0">
                <a:solidFill>
                  <a:srgbClr val="FFFFFF"/>
                </a:solidFill>
              </a:rPr>
              <a:t/>
            </a:r>
            <a:br>
              <a:rPr lang="en-GB" dirty="0">
                <a:solidFill>
                  <a:srgbClr val="FFFFFF"/>
                </a:solidFill>
              </a:rPr>
            </a:br>
            <a:r>
              <a:rPr lang="en-GB" dirty="0" smtClean="0">
                <a:solidFill>
                  <a:srgbClr val="FFFFFF"/>
                </a:solidFill>
              </a:rPr>
              <a:t>(Moving </a:t>
            </a:r>
            <a:r>
              <a:rPr lang="en-GB" dirty="0">
                <a:solidFill>
                  <a:srgbClr val="FFFFFF"/>
                </a:solidFill>
              </a:rPr>
              <a:t>picture experts </a:t>
            </a:r>
            <a:r>
              <a:rPr lang="en-GB" dirty="0" smtClean="0">
                <a:solidFill>
                  <a:srgbClr val="FFFFFF"/>
                </a:solidFill>
              </a:rPr>
              <a:t>group)</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b="1" dirty="0"/>
              <a:t>What is special about this file?</a:t>
            </a:r>
          </a:p>
          <a:p>
            <a:pPr lvl="1">
              <a:buFont typeface="Arial" panose="020B0604020202020204" pitchFamily="34" charset="0"/>
              <a:buChar char="•"/>
            </a:pPr>
            <a:r>
              <a:rPr lang="en-GB" sz="2400" i="1" dirty="0"/>
              <a:t>An international standard for encoding and compressing video images. </a:t>
            </a:r>
          </a:p>
          <a:p>
            <a:pPr marL="0" indent="0">
              <a:buNone/>
            </a:pPr>
            <a:endParaRPr lang="en-GB" sz="2400" dirty="0"/>
          </a:p>
          <a:p>
            <a:pPr marL="0" indent="0">
              <a:buNone/>
            </a:pPr>
            <a:r>
              <a:rPr lang="en-GB" sz="2400" b="1" dirty="0"/>
              <a:t>What is it used for?</a:t>
            </a:r>
          </a:p>
          <a:p>
            <a:pPr lvl="1">
              <a:buFont typeface="Arial" panose="020B0604020202020204" pitchFamily="34" charset="0"/>
              <a:buChar char="•"/>
            </a:pPr>
            <a:r>
              <a:rPr lang="en-GB" sz="2400" i="1" dirty="0"/>
              <a:t>It is used to store films on CDs. </a:t>
            </a:r>
          </a:p>
          <a:p>
            <a:pPr lvl="1">
              <a:buFont typeface="Arial" panose="020B0604020202020204" pitchFamily="34" charset="0"/>
              <a:buChar char="•"/>
            </a:pPr>
            <a:r>
              <a:rPr lang="en-GB" sz="2400" i="1" dirty="0"/>
              <a:t>Video data is usually 30 frames per second (fps).</a:t>
            </a:r>
          </a:p>
        </p:txBody>
      </p:sp>
      <p:pic>
        <p:nvPicPr>
          <p:cNvPr id="11266" name="Picture 2" descr="http://www.icons101.com/icons/25/Filetypes_modern_by_Smallvillerus/128/MPE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811" y="4437112"/>
            <a:ext cx="2165787" cy="216578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3"/>
          <p:cNvSpPr txBox="1">
            <a:spLocks/>
          </p:cNvSpPr>
          <p:nvPr/>
        </p:nvSpPr>
        <p:spPr>
          <a:xfrm>
            <a:off x="66261" y="98716"/>
            <a:ext cx="2834314" cy="41040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GB" sz="2800" b="1" dirty="0" smtClean="0">
                <a:solidFill>
                  <a:srgbClr val="FFFFFF"/>
                </a:solidFill>
              </a:rPr>
              <a:t>Graphic Media</a:t>
            </a:r>
            <a:endParaRPr lang="en-GB" sz="2800" dirty="0">
              <a:solidFill>
                <a:schemeClr val="tx1"/>
              </a:solidFill>
            </a:endParaRPr>
          </a:p>
        </p:txBody>
      </p:sp>
    </p:spTree>
    <p:extLst>
      <p:ext uri="{BB962C8B-B14F-4D97-AF65-F5344CB8AC3E}">
        <p14:creationId xmlns:p14="http://schemas.microsoft.com/office/powerpoint/2010/main" val="3259423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5" y="585216"/>
            <a:ext cx="3333315" cy="3707880"/>
          </a:xfrm>
        </p:spPr>
        <p:txBody>
          <a:bodyPr>
            <a:normAutofit/>
          </a:bodyPr>
          <a:lstStyle/>
          <a:p>
            <a:r>
              <a:rPr lang="en-GB" b="1" dirty="0" smtClean="0">
                <a:solidFill>
                  <a:srgbClr val="FFFFFF"/>
                </a:solidFill>
              </a:rPr>
              <a:t>EPS</a:t>
            </a:r>
            <a:r>
              <a:rPr lang="en-GB" dirty="0">
                <a:solidFill>
                  <a:srgbClr val="FFFFFF"/>
                </a:solidFill>
              </a:rPr>
              <a:t/>
            </a:r>
            <a:br>
              <a:rPr lang="en-GB" dirty="0">
                <a:solidFill>
                  <a:srgbClr val="FFFFFF"/>
                </a:solidFill>
              </a:rPr>
            </a:br>
            <a:r>
              <a:rPr lang="en-GB" dirty="0">
                <a:solidFill>
                  <a:srgbClr val="FFFFFF"/>
                </a:solidFill>
              </a:rPr>
              <a:t/>
            </a:r>
            <a:br>
              <a:rPr lang="en-GB" dirty="0">
                <a:solidFill>
                  <a:srgbClr val="FFFFFF"/>
                </a:solidFill>
              </a:rPr>
            </a:br>
            <a:r>
              <a:rPr lang="en-GB" dirty="0" smtClean="0">
                <a:solidFill>
                  <a:srgbClr val="FFFFFF"/>
                </a:solidFill>
              </a:rPr>
              <a:t>(Encapsulated postscript)</a:t>
            </a:r>
            <a:r>
              <a:rPr lang="en-GB" dirty="0">
                <a:solidFill>
                  <a:srgbClr val="FFFFFF"/>
                </a:solidFill>
              </a:rPr>
              <a:t/>
            </a:r>
            <a:br>
              <a:rPr lang="en-GB" dirty="0">
                <a:solidFill>
                  <a:srgbClr val="FFFFFF"/>
                </a:solidFill>
              </a:rPr>
            </a:b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b="1" dirty="0"/>
              <a:t>What is special about this file?</a:t>
            </a:r>
          </a:p>
          <a:p>
            <a:pPr lvl="1">
              <a:buFont typeface="Arial" panose="020B0604020202020204" pitchFamily="34" charset="0"/>
              <a:buChar char="•"/>
            </a:pPr>
            <a:r>
              <a:rPr lang="en-GB" sz="2400" i="1" dirty="0"/>
              <a:t>It is a file extension for a graphics file format used in vector-based images such as Adobe Illustrator. </a:t>
            </a:r>
          </a:p>
          <a:p>
            <a:pPr marL="0" indent="0">
              <a:buNone/>
            </a:pPr>
            <a:endParaRPr lang="en-GB" sz="2400" dirty="0"/>
          </a:p>
          <a:p>
            <a:pPr marL="0" indent="0">
              <a:buNone/>
            </a:pPr>
            <a:r>
              <a:rPr lang="en-GB" sz="2400" b="1" dirty="0"/>
              <a:t>What is it used for?</a:t>
            </a:r>
          </a:p>
          <a:p>
            <a:pPr lvl="1">
              <a:buFont typeface="Arial" panose="020B0604020202020204" pitchFamily="34" charset="0"/>
              <a:buChar char="•"/>
            </a:pPr>
            <a:r>
              <a:rPr lang="en-GB" sz="2400" i="1" dirty="0"/>
              <a:t>It may contain 2D vector graphics, bitmap images and text. </a:t>
            </a:r>
          </a:p>
          <a:p>
            <a:pPr lvl="1">
              <a:buFont typeface="Arial" panose="020B0604020202020204" pitchFamily="34" charset="0"/>
              <a:buChar char="•"/>
            </a:pPr>
            <a:r>
              <a:rPr lang="en-GB" sz="2400" i="1" dirty="0"/>
              <a:t>Also include an embedded preview image in bitmap format. </a:t>
            </a:r>
          </a:p>
        </p:txBody>
      </p:sp>
      <p:pic>
        <p:nvPicPr>
          <p:cNvPr id="12290" name="Picture 2" descr="eps file forma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6238" y="4049667"/>
            <a:ext cx="2068934" cy="208933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3"/>
          <p:cNvSpPr txBox="1">
            <a:spLocks/>
          </p:cNvSpPr>
          <p:nvPr/>
        </p:nvSpPr>
        <p:spPr>
          <a:xfrm>
            <a:off x="66261" y="98716"/>
            <a:ext cx="2834314" cy="41040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GB" sz="2800" b="1" dirty="0" smtClean="0">
                <a:solidFill>
                  <a:srgbClr val="FFFFFF"/>
                </a:solidFill>
              </a:rPr>
              <a:t>Graphic Media</a:t>
            </a:r>
            <a:endParaRPr lang="en-GB" sz="2800" dirty="0">
              <a:solidFill>
                <a:schemeClr val="tx1"/>
              </a:solidFill>
            </a:endParaRPr>
          </a:p>
        </p:txBody>
      </p:sp>
    </p:spTree>
    <p:extLst>
      <p:ext uri="{BB962C8B-B14F-4D97-AF65-F5344CB8AC3E}">
        <p14:creationId xmlns:p14="http://schemas.microsoft.com/office/powerpoint/2010/main" val="3076501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5" y="585216"/>
            <a:ext cx="3333315" cy="6084144"/>
          </a:xfrm>
        </p:spPr>
        <p:txBody>
          <a:bodyPr>
            <a:normAutofit/>
          </a:bodyPr>
          <a:lstStyle/>
          <a:p>
            <a:r>
              <a:rPr lang="en-GB" b="1" dirty="0" err="1" smtClean="0">
                <a:solidFill>
                  <a:srgbClr val="FFFFFF"/>
                </a:solidFill>
              </a:rPr>
              <a:t>Stl</a:t>
            </a:r>
            <a:r>
              <a:rPr lang="en-GB" b="1" dirty="0">
                <a:solidFill>
                  <a:srgbClr val="FFFFFF"/>
                </a:solidFill>
              </a:rPr>
              <a:t/>
            </a:r>
            <a:br>
              <a:rPr lang="en-GB" b="1" dirty="0">
                <a:solidFill>
                  <a:srgbClr val="FFFFFF"/>
                </a:solidFill>
              </a:rPr>
            </a:br>
            <a:r>
              <a:rPr lang="en-GB" b="1" dirty="0" smtClean="0">
                <a:solidFill>
                  <a:srgbClr val="FFFFFF"/>
                </a:solidFill>
              </a:rPr>
              <a:t/>
            </a:r>
            <a:br>
              <a:rPr lang="en-GB" b="1" dirty="0" smtClean="0">
                <a:solidFill>
                  <a:srgbClr val="FFFFFF"/>
                </a:solidFill>
              </a:rPr>
            </a:br>
            <a:r>
              <a:rPr lang="en-GB" sz="3200" dirty="0">
                <a:solidFill>
                  <a:srgbClr val="FFFFFF"/>
                </a:solidFill>
              </a:rPr>
              <a:t>(</a:t>
            </a:r>
            <a:r>
              <a:rPr lang="en-GB" sz="3200" dirty="0" smtClean="0">
                <a:solidFill>
                  <a:srgbClr val="FFFFFF"/>
                </a:solidFill>
              </a:rPr>
              <a:t>Standard </a:t>
            </a:r>
            <a:r>
              <a:rPr lang="en-GB" sz="3200" dirty="0">
                <a:solidFill>
                  <a:srgbClr val="FFFFFF"/>
                </a:solidFill>
              </a:rPr>
              <a:t>Tessellation Language</a:t>
            </a:r>
            <a:r>
              <a:rPr lang="en-GB" sz="3200" dirty="0" smtClean="0">
                <a:solidFill>
                  <a:srgbClr val="FFFFFF"/>
                </a:solidFill>
              </a:rPr>
              <a:t>/</a:t>
            </a:r>
            <a:br>
              <a:rPr lang="en-GB" sz="3200" dirty="0" smtClean="0">
                <a:solidFill>
                  <a:srgbClr val="FFFFFF"/>
                </a:solidFill>
              </a:rPr>
            </a:br>
            <a:r>
              <a:rPr lang="en-GB" sz="3200" dirty="0" smtClean="0">
                <a:solidFill>
                  <a:srgbClr val="FFFFFF"/>
                </a:solidFill>
              </a:rPr>
              <a:t>stereo </a:t>
            </a:r>
            <a:r>
              <a:rPr lang="en-GB" sz="3200" dirty="0">
                <a:solidFill>
                  <a:srgbClr val="FFFFFF"/>
                </a:solidFill>
              </a:rPr>
              <a:t>lithography file </a:t>
            </a:r>
            <a:r>
              <a:rPr lang="en-GB" sz="3200" dirty="0" smtClean="0">
                <a:solidFill>
                  <a:srgbClr val="FFFFFF"/>
                </a:solidFill>
              </a:rPr>
              <a:t>format) </a:t>
            </a:r>
            <a:r>
              <a:rPr lang="en-GB" b="1" dirty="0">
                <a:solidFill>
                  <a:srgbClr val="FFFFFF"/>
                </a:solidFill>
              </a:rPr>
              <a:t/>
            </a:r>
            <a:br>
              <a:rPr lang="en-GB" b="1" dirty="0">
                <a:solidFill>
                  <a:srgbClr val="FFFFFF"/>
                </a:solidFill>
              </a:rPr>
            </a:br>
            <a:r>
              <a:rPr lang="en-GB" dirty="0">
                <a:solidFill>
                  <a:srgbClr val="FFFFFF"/>
                </a:solidFill>
              </a:rPr>
              <a:t/>
            </a:r>
            <a:br>
              <a:rPr lang="en-GB" dirty="0">
                <a:solidFill>
                  <a:srgbClr val="FFFFFF"/>
                </a:solidFill>
              </a:rPr>
            </a:br>
            <a:r>
              <a:rPr lang="en-GB" dirty="0">
                <a:solidFill>
                  <a:srgbClr val="FFFFFF"/>
                </a:solidFill>
              </a:rPr>
              <a:t/>
            </a:r>
            <a:br>
              <a:rPr lang="en-GB" dirty="0">
                <a:solidFill>
                  <a:srgbClr val="FFFFFF"/>
                </a:solidFill>
              </a:rPr>
            </a:br>
            <a:r>
              <a:rPr lang="en-GB" dirty="0">
                <a:solidFill>
                  <a:srgbClr val="FFFFFF"/>
                </a:solidFill>
              </a:rPr>
              <a:t/>
            </a:r>
            <a:br>
              <a:rPr lang="en-GB" dirty="0">
                <a:solidFill>
                  <a:srgbClr val="FFFFFF"/>
                </a:solidFill>
              </a:rPr>
            </a:b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b="1" dirty="0"/>
              <a:t>What is special about this file?</a:t>
            </a:r>
          </a:p>
          <a:p>
            <a:pPr lvl="1">
              <a:buFont typeface="Arial" panose="020B0604020202020204" pitchFamily="34" charset="0"/>
              <a:buChar char="•"/>
            </a:pPr>
            <a:r>
              <a:rPr lang="en-GB" sz="2400" i="1" dirty="0"/>
              <a:t>The STL file format has become the Rapid Prototyping industry's </a:t>
            </a:r>
            <a:r>
              <a:rPr lang="en-GB" sz="2400" i="1" dirty="0" err="1"/>
              <a:t>defacto</a:t>
            </a:r>
            <a:r>
              <a:rPr lang="en-GB" sz="2400" i="1" dirty="0"/>
              <a:t> standard data transmission </a:t>
            </a:r>
            <a:r>
              <a:rPr lang="en-GB" sz="2400" i="1" dirty="0" smtClean="0"/>
              <a:t>format. This </a:t>
            </a:r>
            <a:r>
              <a:rPr lang="en-GB" sz="2400" i="1" dirty="0"/>
              <a:t>format approximates the surfaces of a solid model with triangles.</a:t>
            </a:r>
            <a:endParaRPr lang="en-GB" sz="2400" dirty="0"/>
          </a:p>
          <a:p>
            <a:pPr marL="0" indent="0">
              <a:buNone/>
            </a:pPr>
            <a:r>
              <a:rPr lang="en-GB" sz="2400" b="1" dirty="0"/>
              <a:t>What is it used for?</a:t>
            </a:r>
          </a:p>
          <a:p>
            <a:pPr lvl="1">
              <a:buFont typeface="Arial" panose="020B0604020202020204" pitchFamily="34" charset="0"/>
              <a:buChar char="•"/>
            </a:pPr>
            <a:r>
              <a:rPr lang="en-GB" sz="2400" i="1" dirty="0"/>
              <a:t>This file format is supported by many other software packages; it is widely used for rapid prototyping, 3D printing and computer-aided manufacturing. </a:t>
            </a:r>
          </a:p>
        </p:txBody>
      </p:sp>
      <p:sp>
        <p:nvSpPr>
          <p:cNvPr id="7" name="Title 3"/>
          <p:cNvSpPr txBox="1">
            <a:spLocks/>
          </p:cNvSpPr>
          <p:nvPr/>
        </p:nvSpPr>
        <p:spPr>
          <a:xfrm>
            <a:off x="66261" y="98716"/>
            <a:ext cx="2834314" cy="410400"/>
          </a:xfrm>
          <a:prstGeom prst="rect">
            <a:avLst/>
          </a:prstGeom>
        </p:spPr>
        <p:txBody>
          <a:bodyPr vert="horz" lIns="91440" tIns="45720" rIns="91440" bIns="45720" rtlCol="0" anchor="ctr">
            <a:normAutofit fontScale="90000"/>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GB" sz="2800" b="1" dirty="0" smtClean="0">
                <a:solidFill>
                  <a:srgbClr val="FFFFFF"/>
                </a:solidFill>
              </a:rPr>
              <a:t>Technical graphic</a:t>
            </a:r>
            <a:endParaRPr lang="en-GB" sz="2800" dirty="0">
              <a:solidFill>
                <a:schemeClr val="tx1"/>
              </a:solidFill>
            </a:endParaRPr>
          </a:p>
        </p:txBody>
      </p:sp>
      <p:pic>
        <p:nvPicPr>
          <p:cNvPr id="2051" name="Picture 3" descr="https://www.3dsystems.com/cdn-cgi/image/w=640,q=75,f=auto/sites/default/files/2017-01/Cover_Design-X_-hero-imag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4325446"/>
            <a:ext cx="2343914" cy="2343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023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5" y="585216"/>
            <a:ext cx="3333315" cy="4499968"/>
          </a:xfrm>
        </p:spPr>
        <p:txBody>
          <a:bodyPr>
            <a:normAutofit/>
          </a:bodyPr>
          <a:lstStyle/>
          <a:p>
            <a:r>
              <a:rPr lang="en-GB" b="1" dirty="0" err="1" smtClean="0">
                <a:solidFill>
                  <a:srgbClr val="FFFFFF"/>
                </a:solidFill>
              </a:rPr>
              <a:t>Dxf</a:t>
            </a:r>
            <a:r>
              <a:rPr lang="en-GB" b="1" dirty="0" smtClean="0">
                <a:solidFill>
                  <a:srgbClr val="FFFFFF"/>
                </a:solidFill>
              </a:rPr>
              <a:t/>
            </a:r>
            <a:br>
              <a:rPr lang="en-GB" b="1" dirty="0" smtClean="0">
                <a:solidFill>
                  <a:srgbClr val="FFFFFF"/>
                </a:solidFill>
              </a:rPr>
            </a:br>
            <a:r>
              <a:rPr lang="en-GB" b="1" dirty="0">
                <a:solidFill>
                  <a:srgbClr val="FFFFFF"/>
                </a:solidFill>
              </a:rPr>
              <a:t/>
            </a:r>
            <a:br>
              <a:rPr lang="en-GB" b="1" dirty="0">
                <a:solidFill>
                  <a:srgbClr val="FFFFFF"/>
                </a:solidFill>
              </a:rPr>
            </a:br>
            <a:r>
              <a:rPr lang="en-GB" dirty="0" smtClean="0">
                <a:solidFill>
                  <a:srgbClr val="FFFFFF"/>
                </a:solidFill>
              </a:rPr>
              <a:t>(direct exchange format)</a:t>
            </a:r>
            <a:r>
              <a:rPr lang="en-GB" dirty="0">
                <a:solidFill>
                  <a:srgbClr val="FFFFFF"/>
                </a:solidFill>
              </a:rPr>
              <a:t/>
            </a:r>
            <a:br>
              <a:rPr lang="en-GB" dirty="0">
                <a:solidFill>
                  <a:srgbClr val="FFFFFF"/>
                </a:solidFill>
              </a:rPr>
            </a:br>
            <a:r>
              <a:rPr lang="en-GB" dirty="0">
                <a:solidFill>
                  <a:srgbClr val="FFFFFF"/>
                </a:solidFill>
              </a:rPr>
              <a:t/>
            </a:r>
            <a:br>
              <a:rPr lang="en-GB" dirty="0">
                <a:solidFill>
                  <a:srgbClr val="FFFFFF"/>
                </a:solidFill>
              </a:rPr>
            </a:br>
            <a:r>
              <a:rPr lang="en-GB" dirty="0">
                <a:solidFill>
                  <a:srgbClr val="FFFFFF"/>
                </a:solidFill>
              </a:rPr>
              <a:t/>
            </a:r>
            <a:br>
              <a:rPr lang="en-GB" dirty="0">
                <a:solidFill>
                  <a:srgbClr val="FFFFFF"/>
                </a:solidFill>
              </a:rPr>
            </a:b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b="1" dirty="0"/>
              <a:t>What is special about this file?</a:t>
            </a:r>
          </a:p>
          <a:p>
            <a:pPr lvl="1">
              <a:buFont typeface="Arial" panose="020B0604020202020204" pitchFamily="34" charset="0"/>
              <a:buChar char="•"/>
            </a:pPr>
            <a:r>
              <a:rPr lang="en-GB" sz="2400" i="1" dirty="0"/>
              <a:t>AutoCAD DXF is a CAD data file format developed by Autodesk for enabling data interoperability between AutoCAD and other programs.</a:t>
            </a:r>
            <a:endParaRPr lang="en-GB" sz="2400" dirty="0"/>
          </a:p>
          <a:p>
            <a:pPr marL="0" indent="0">
              <a:buNone/>
            </a:pPr>
            <a:r>
              <a:rPr lang="en-GB" sz="2400" b="1" dirty="0"/>
              <a:t>What is it used for?</a:t>
            </a:r>
          </a:p>
          <a:p>
            <a:pPr lvl="1">
              <a:buFont typeface="Arial" panose="020B0604020202020204" pitchFamily="34" charset="0"/>
              <a:buChar char="•"/>
            </a:pPr>
            <a:r>
              <a:rPr lang="en-GB" sz="2400" i="1" dirty="0"/>
              <a:t>A DXF </a:t>
            </a:r>
            <a:r>
              <a:rPr lang="en-GB" sz="2400" i="1" dirty="0" smtClean="0"/>
              <a:t>file </a:t>
            </a:r>
            <a:r>
              <a:rPr lang="en-GB" sz="2400" i="1" dirty="0"/>
              <a:t>is </a:t>
            </a:r>
            <a:r>
              <a:rPr lang="en-GB" sz="2400" i="1" dirty="0" smtClean="0"/>
              <a:t>a </a:t>
            </a:r>
            <a:r>
              <a:rPr lang="en-GB" sz="2400" i="1" dirty="0"/>
              <a:t>binary </a:t>
            </a:r>
            <a:r>
              <a:rPr lang="en-GB" sz="2400" i="1" dirty="0" smtClean="0"/>
              <a:t>representation </a:t>
            </a:r>
            <a:r>
              <a:rPr lang="en-GB" sz="2400" i="1" dirty="0"/>
              <a:t>of a drawing file. It is often used to share drawing data between other CAD programs.</a:t>
            </a:r>
          </a:p>
        </p:txBody>
      </p:sp>
      <p:sp>
        <p:nvSpPr>
          <p:cNvPr id="6" name="Title 3"/>
          <p:cNvSpPr txBox="1">
            <a:spLocks/>
          </p:cNvSpPr>
          <p:nvPr/>
        </p:nvSpPr>
        <p:spPr>
          <a:xfrm>
            <a:off x="66261" y="98716"/>
            <a:ext cx="2834314" cy="410400"/>
          </a:xfrm>
          <a:prstGeom prst="rect">
            <a:avLst/>
          </a:prstGeom>
        </p:spPr>
        <p:txBody>
          <a:bodyPr vert="horz" lIns="91440" tIns="45720" rIns="91440" bIns="45720" rtlCol="0" anchor="ctr">
            <a:normAutofit fontScale="90000"/>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GB" sz="2800" b="1" dirty="0" smtClean="0">
                <a:solidFill>
                  <a:srgbClr val="FFFFFF"/>
                </a:solidFill>
              </a:rPr>
              <a:t>Technical graphic</a:t>
            </a:r>
            <a:endParaRPr lang="en-GB" sz="2800" dirty="0">
              <a:solidFill>
                <a:schemeClr val="tx1"/>
              </a:solidFill>
            </a:endParaRPr>
          </a:p>
        </p:txBody>
      </p:sp>
      <p:pic>
        <p:nvPicPr>
          <p:cNvPr id="3074" name="Picture 2" descr="DXF files utilize vectors that make scaling a model up very preci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205" y="3896982"/>
            <a:ext cx="3429000" cy="1981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358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5" y="585216"/>
            <a:ext cx="3333315" cy="4067920"/>
          </a:xfrm>
        </p:spPr>
        <p:txBody>
          <a:bodyPr>
            <a:normAutofit/>
          </a:bodyPr>
          <a:lstStyle/>
          <a:p>
            <a:r>
              <a:rPr lang="en-GB" b="1" dirty="0" err="1" smtClean="0">
                <a:solidFill>
                  <a:srgbClr val="FFFFFF"/>
                </a:solidFill>
              </a:rPr>
              <a:t>Dwg</a:t>
            </a:r>
            <a:r>
              <a:rPr lang="en-GB" b="1" dirty="0" smtClean="0">
                <a:solidFill>
                  <a:srgbClr val="FFFFFF"/>
                </a:solidFill>
              </a:rPr>
              <a:t/>
            </a:r>
            <a:br>
              <a:rPr lang="en-GB" b="1" dirty="0" smtClean="0">
                <a:solidFill>
                  <a:srgbClr val="FFFFFF"/>
                </a:solidFill>
              </a:rPr>
            </a:br>
            <a:r>
              <a:rPr lang="en-GB" b="1" dirty="0">
                <a:solidFill>
                  <a:srgbClr val="FFFFFF"/>
                </a:solidFill>
              </a:rPr>
              <a:t/>
            </a:r>
            <a:br>
              <a:rPr lang="en-GB" b="1" dirty="0">
                <a:solidFill>
                  <a:srgbClr val="FFFFFF"/>
                </a:solidFill>
              </a:rPr>
            </a:br>
            <a:r>
              <a:rPr lang="en-GB" dirty="0" smtClean="0">
                <a:solidFill>
                  <a:srgbClr val="FFFFFF"/>
                </a:solidFill>
              </a:rPr>
              <a:t>(Drawing format)</a:t>
            </a:r>
            <a:r>
              <a:rPr lang="en-GB" dirty="0">
                <a:solidFill>
                  <a:srgbClr val="FFFFFF"/>
                </a:solidFill>
              </a:rPr>
              <a:t/>
            </a:r>
            <a:br>
              <a:rPr lang="en-GB" dirty="0">
                <a:solidFill>
                  <a:srgbClr val="FFFFFF"/>
                </a:solidFill>
              </a:rPr>
            </a:br>
            <a:r>
              <a:rPr lang="en-GB" dirty="0">
                <a:solidFill>
                  <a:srgbClr val="FFFFFF"/>
                </a:solidFill>
              </a:rPr>
              <a:t/>
            </a:r>
            <a:br>
              <a:rPr lang="en-GB" dirty="0">
                <a:solidFill>
                  <a:srgbClr val="FFFFFF"/>
                </a:solidFill>
              </a:rPr>
            </a:br>
            <a:r>
              <a:rPr lang="en-GB" dirty="0">
                <a:solidFill>
                  <a:srgbClr val="FFFFFF"/>
                </a:solidFill>
              </a:rPr>
              <a:t/>
            </a:r>
            <a:br>
              <a:rPr lang="en-GB" dirty="0">
                <a:solidFill>
                  <a:srgbClr val="FFFFFF"/>
                </a:solidFill>
              </a:rPr>
            </a:b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b="1" dirty="0"/>
              <a:t>What is special about this file?</a:t>
            </a:r>
          </a:p>
          <a:p>
            <a:pPr lvl="1">
              <a:buFont typeface="Arial" panose="020B0604020202020204" pitchFamily="34" charset="0"/>
              <a:buChar char="•"/>
            </a:pPr>
            <a:r>
              <a:rPr lang="en-GB" sz="2400" i="1" dirty="0"/>
              <a:t>DWG is a </a:t>
            </a:r>
            <a:r>
              <a:rPr lang="en-GB" sz="2400" i="1" dirty="0" smtClean="0"/>
              <a:t>binary </a:t>
            </a:r>
            <a:r>
              <a:rPr lang="en-GB" sz="2400" i="1" dirty="0"/>
              <a:t>file format used for storing </a:t>
            </a:r>
            <a:r>
              <a:rPr lang="en-GB" sz="2400" i="1" dirty="0" smtClean="0"/>
              <a:t>two </a:t>
            </a:r>
            <a:r>
              <a:rPr lang="en-GB" sz="2400" i="1" dirty="0"/>
              <a:t>and </a:t>
            </a:r>
            <a:r>
              <a:rPr lang="en-GB" sz="2400" i="1" dirty="0" smtClean="0"/>
              <a:t>three </a:t>
            </a:r>
            <a:r>
              <a:rPr lang="en-GB" sz="2400" i="1" dirty="0"/>
              <a:t>dimensional design data and metadata.</a:t>
            </a:r>
            <a:endParaRPr lang="en-GB" sz="2400" dirty="0"/>
          </a:p>
          <a:p>
            <a:pPr marL="0" indent="0">
              <a:buNone/>
            </a:pPr>
            <a:r>
              <a:rPr lang="en-GB" sz="2400" b="1" dirty="0"/>
              <a:t>What is it used for?</a:t>
            </a:r>
          </a:p>
          <a:p>
            <a:pPr lvl="1">
              <a:buFont typeface="Arial" panose="020B0604020202020204" pitchFamily="34" charset="0"/>
              <a:buChar char="•"/>
            </a:pPr>
            <a:r>
              <a:rPr lang="en-GB" sz="2400" i="1" dirty="0"/>
              <a:t>Derived from “Drawing”, DWG is a binary file format used for containing 2D and 3D design data. DWG files are basically CAD (Computer Aided Design) drawings consisting of vector image data and metadata written with binary coding. It is the native format of most CAD applications, specially AutoCAD.</a:t>
            </a:r>
          </a:p>
        </p:txBody>
      </p:sp>
      <p:sp>
        <p:nvSpPr>
          <p:cNvPr id="6" name="Title 3"/>
          <p:cNvSpPr txBox="1">
            <a:spLocks/>
          </p:cNvSpPr>
          <p:nvPr/>
        </p:nvSpPr>
        <p:spPr>
          <a:xfrm>
            <a:off x="66261" y="98716"/>
            <a:ext cx="2834314" cy="410400"/>
          </a:xfrm>
          <a:prstGeom prst="rect">
            <a:avLst/>
          </a:prstGeom>
        </p:spPr>
        <p:txBody>
          <a:bodyPr vert="horz" lIns="91440" tIns="45720" rIns="91440" bIns="45720" rtlCol="0" anchor="ctr">
            <a:normAutofit fontScale="90000"/>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GB" sz="2800" b="1" dirty="0" smtClean="0">
                <a:solidFill>
                  <a:srgbClr val="FFFFFF"/>
                </a:solidFill>
              </a:rPr>
              <a:t>Technical graphic</a:t>
            </a:r>
            <a:endParaRPr lang="en-GB" sz="2800" dirty="0">
              <a:solidFill>
                <a:schemeClr val="tx1"/>
              </a:solidFill>
            </a:endParaRPr>
          </a:p>
        </p:txBody>
      </p:sp>
      <p:pic>
        <p:nvPicPr>
          <p:cNvPr id="4098" name="Picture 2" descr="Screenshot of a .dwg file in Autodesk AutoCAD 202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649025"/>
            <a:ext cx="3423670" cy="2160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443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5" y="585216"/>
            <a:ext cx="3333315" cy="4932016"/>
          </a:xfrm>
        </p:spPr>
        <p:txBody>
          <a:bodyPr>
            <a:normAutofit/>
          </a:bodyPr>
          <a:lstStyle/>
          <a:p>
            <a:r>
              <a:rPr lang="en-GB" b="1" dirty="0" err="1" smtClean="0">
                <a:solidFill>
                  <a:srgbClr val="FFFFFF"/>
                </a:solidFill>
              </a:rPr>
              <a:t>Vrml</a:t>
            </a:r>
            <a:r>
              <a:rPr lang="en-GB" b="1" dirty="0" smtClean="0">
                <a:solidFill>
                  <a:srgbClr val="FFFFFF"/>
                </a:solidFill>
              </a:rPr>
              <a:t/>
            </a:r>
            <a:br>
              <a:rPr lang="en-GB" b="1" dirty="0" smtClean="0">
                <a:solidFill>
                  <a:srgbClr val="FFFFFF"/>
                </a:solidFill>
              </a:rPr>
            </a:br>
            <a:r>
              <a:rPr lang="en-GB" b="1" dirty="0">
                <a:solidFill>
                  <a:srgbClr val="FFFFFF"/>
                </a:solidFill>
              </a:rPr>
              <a:t/>
            </a:r>
            <a:br>
              <a:rPr lang="en-GB" b="1" dirty="0">
                <a:solidFill>
                  <a:srgbClr val="FFFFFF"/>
                </a:solidFill>
              </a:rPr>
            </a:br>
            <a:r>
              <a:rPr lang="en-GB" dirty="0" smtClean="0">
                <a:solidFill>
                  <a:srgbClr val="FFFFFF"/>
                </a:solidFill>
              </a:rPr>
              <a:t>(virtual reality modelling language)</a:t>
            </a:r>
            <a:r>
              <a:rPr lang="en-GB" dirty="0">
                <a:solidFill>
                  <a:srgbClr val="FFFFFF"/>
                </a:solidFill>
              </a:rPr>
              <a:t/>
            </a:r>
            <a:br>
              <a:rPr lang="en-GB" dirty="0">
                <a:solidFill>
                  <a:srgbClr val="FFFFFF"/>
                </a:solidFill>
              </a:rPr>
            </a:br>
            <a:r>
              <a:rPr lang="en-GB" dirty="0">
                <a:solidFill>
                  <a:srgbClr val="FFFFFF"/>
                </a:solidFill>
              </a:rPr>
              <a:t/>
            </a:r>
            <a:br>
              <a:rPr lang="en-GB" dirty="0">
                <a:solidFill>
                  <a:srgbClr val="FFFFFF"/>
                </a:solidFill>
              </a:rPr>
            </a:br>
            <a:r>
              <a:rPr lang="en-GB" dirty="0">
                <a:solidFill>
                  <a:srgbClr val="FFFFFF"/>
                </a:solidFill>
              </a:rPr>
              <a:t/>
            </a:r>
            <a:br>
              <a:rPr lang="en-GB" dirty="0">
                <a:solidFill>
                  <a:srgbClr val="FFFFFF"/>
                </a:solidFill>
              </a:rPr>
            </a:b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b="1" dirty="0"/>
              <a:t>What is special about this file?</a:t>
            </a:r>
          </a:p>
          <a:p>
            <a:pPr lvl="1">
              <a:buFont typeface="Arial" panose="020B0604020202020204" pitchFamily="34" charset="0"/>
              <a:buChar char="•"/>
            </a:pPr>
            <a:r>
              <a:rPr lang="en-GB" sz="2400" i="1" dirty="0"/>
              <a:t>It is a file format for describing interactive 3D objects and worlds to be experienced on the world wide web (similar to how HTML is used to view text</a:t>
            </a:r>
            <a:r>
              <a:rPr lang="en-GB" sz="2400" i="1" dirty="0" smtClean="0"/>
              <a:t>).</a:t>
            </a:r>
          </a:p>
          <a:p>
            <a:pPr marL="128016" lvl="1" indent="0">
              <a:buNone/>
            </a:pPr>
            <a:endParaRPr lang="en-GB" sz="2400" b="1" i="1" dirty="0"/>
          </a:p>
          <a:p>
            <a:pPr marL="128016" lvl="1" indent="0">
              <a:buNone/>
            </a:pPr>
            <a:r>
              <a:rPr lang="en-GB" sz="2400" b="1" dirty="0" smtClean="0"/>
              <a:t>What </a:t>
            </a:r>
            <a:r>
              <a:rPr lang="en-GB" sz="2400" b="1" dirty="0"/>
              <a:t>is it used for?</a:t>
            </a:r>
          </a:p>
          <a:p>
            <a:pPr lvl="1">
              <a:buFont typeface="Arial" panose="020B0604020202020204" pitchFamily="34" charset="0"/>
              <a:buChar char="•"/>
            </a:pPr>
            <a:r>
              <a:rPr lang="en-GB" sz="2400" i="1" dirty="0"/>
              <a:t>VRML is used to illustrate 3-D objects, buildings, landscapes or other items requiring 3-D structure</a:t>
            </a:r>
          </a:p>
        </p:txBody>
      </p:sp>
      <p:sp>
        <p:nvSpPr>
          <p:cNvPr id="6" name="Title 3"/>
          <p:cNvSpPr txBox="1">
            <a:spLocks/>
          </p:cNvSpPr>
          <p:nvPr/>
        </p:nvSpPr>
        <p:spPr>
          <a:xfrm>
            <a:off x="66261" y="98716"/>
            <a:ext cx="2834314" cy="410400"/>
          </a:xfrm>
          <a:prstGeom prst="rect">
            <a:avLst/>
          </a:prstGeom>
        </p:spPr>
        <p:txBody>
          <a:bodyPr vert="horz" lIns="91440" tIns="45720" rIns="91440" bIns="45720" rtlCol="0" anchor="ctr">
            <a:normAutofit fontScale="90000"/>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GB" sz="2800" b="1" dirty="0" smtClean="0">
                <a:solidFill>
                  <a:srgbClr val="FFFFFF"/>
                </a:solidFill>
              </a:rPr>
              <a:t>Technical graphic</a:t>
            </a:r>
            <a:endParaRPr lang="en-GB" sz="2800" dirty="0">
              <a:solidFill>
                <a:schemeClr val="tx1"/>
              </a:solidFill>
            </a:endParaRPr>
          </a:p>
        </p:txBody>
      </p:sp>
      <p:sp>
        <p:nvSpPr>
          <p:cNvPr id="11" name="AutoShape 6" descr="wrl-fil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11"/>
          <p:cNvPicPr>
            <a:picLocks noChangeAspect="1"/>
          </p:cNvPicPr>
          <p:nvPr/>
        </p:nvPicPr>
        <p:blipFill rotWithShape="1">
          <a:blip r:embed="rId2"/>
          <a:srcRect l="24958" t="33200" r="39133" b="19761"/>
          <a:stretch/>
        </p:blipFill>
        <p:spPr>
          <a:xfrm>
            <a:off x="581642" y="3870200"/>
            <a:ext cx="3029479" cy="2232248"/>
          </a:xfrm>
          <a:prstGeom prst="rect">
            <a:avLst/>
          </a:prstGeom>
        </p:spPr>
      </p:pic>
    </p:spTree>
    <p:extLst>
      <p:ext uri="{BB962C8B-B14F-4D97-AF65-F5344CB8AC3E}">
        <p14:creationId xmlns:p14="http://schemas.microsoft.com/office/powerpoint/2010/main" val="4180670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5" y="585216"/>
            <a:ext cx="3333315" cy="4139928"/>
          </a:xfrm>
        </p:spPr>
        <p:txBody>
          <a:bodyPr>
            <a:normAutofit fontScale="90000"/>
          </a:bodyPr>
          <a:lstStyle/>
          <a:p>
            <a:r>
              <a:rPr lang="en-GB" b="1" dirty="0" smtClean="0">
                <a:solidFill>
                  <a:srgbClr val="FFFFFF"/>
                </a:solidFill>
              </a:rPr>
              <a:t>Eps</a:t>
            </a:r>
            <a:br>
              <a:rPr lang="en-GB" b="1" dirty="0" smtClean="0">
                <a:solidFill>
                  <a:srgbClr val="FFFFFF"/>
                </a:solidFill>
              </a:rPr>
            </a:br>
            <a:r>
              <a:rPr lang="en-GB" b="1" dirty="0">
                <a:solidFill>
                  <a:srgbClr val="FFFFFF"/>
                </a:solidFill>
              </a:rPr>
              <a:t/>
            </a:r>
            <a:br>
              <a:rPr lang="en-GB" b="1" dirty="0">
                <a:solidFill>
                  <a:srgbClr val="FFFFFF"/>
                </a:solidFill>
              </a:rPr>
            </a:br>
            <a:r>
              <a:rPr lang="en-GB" dirty="0" smtClean="0">
                <a:solidFill>
                  <a:srgbClr val="FFFFFF"/>
                </a:solidFill>
              </a:rPr>
              <a:t>(encapsulated post script / 3D studio file)</a:t>
            </a:r>
            <a:r>
              <a:rPr lang="en-GB" dirty="0">
                <a:solidFill>
                  <a:srgbClr val="FFFFFF"/>
                </a:solidFill>
              </a:rPr>
              <a:t/>
            </a:r>
            <a:br>
              <a:rPr lang="en-GB" dirty="0">
                <a:solidFill>
                  <a:srgbClr val="FFFFFF"/>
                </a:solidFill>
              </a:rPr>
            </a:br>
            <a:r>
              <a:rPr lang="en-GB" dirty="0">
                <a:solidFill>
                  <a:srgbClr val="FFFFFF"/>
                </a:solidFill>
              </a:rPr>
              <a:t/>
            </a:r>
            <a:br>
              <a:rPr lang="en-GB" dirty="0">
                <a:solidFill>
                  <a:srgbClr val="FFFFFF"/>
                </a:solidFill>
              </a:rPr>
            </a:br>
            <a:r>
              <a:rPr lang="en-GB" dirty="0">
                <a:solidFill>
                  <a:srgbClr val="FFFFFF"/>
                </a:solidFill>
              </a:rPr>
              <a:t/>
            </a:r>
            <a:br>
              <a:rPr lang="en-GB" dirty="0">
                <a:solidFill>
                  <a:srgbClr val="FFFFFF"/>
                </a:solidFill>
              </a:rPr>
            </a:b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b="1" dirty="0"/>
              <a:t>What is special about this file?</a:t>
            </a:r>
          </a:p>
          <a:p>
            <a:pPr lvl="1">
              <a:buFont typeface="Arial" panose="020B0604020202020204" pitchFamily="34" charset="0"/>
              <a:buChar char="•"/>
            </a:pPr>
            <a:r>
              <a:rPr lang="en-GB" sz="2400" i="1" dirty="0" smtClean="0"/>
              <a:t>It </a:t>
            </a:r>
            <a:r>
              <a:rPr lang="en-GB" sz="2400" i="1" dirty="0"/>
              <a:t>is essentially a graphics format for vector images that Adobe Illustrator uses, much like a photographic image file format is a JPEG.</a:t>
            </a:r>
            <a:endParaRPr lang="en-GB" sz="2400" dirty="0"/>
          </a:p>
          <a:p>
            <a:pPr marL="0" indent="0">
              <a:buNone/>
            </a:pPr>
            <a:r>
              <a:rPr lang="en-GB" sz="2400" b="1" dirty="0"/>
              <a:t>What is it used for?</a:t>
            </a:r>
          </a:p>
          <a:p>
            <a:pPr lvl="1">
              <a:buFont typeface="Arial" panose="020B0604020202020204" pitchFamily="34" charset="0"/>
              <a:buChar char="•"/>
            </a:pPr>
            <a:r>
              <a:rPr lang="en-GB" sz="2400" i="1" dirty="0"/>
              <a:t>EPS has been considered a good choice of format for vector graphic illustrations intended for high-resolution or large-scale printing and commonly used for printing to PostScript printers and </a:t>
            </a:r>
            <a:r>
              <a:rPr lang="en-GB" sz="2400" i="1" dirty="0" smtClean="0"/>
              <a:t>image setters</a:t>
            </a:r>
            <a:r>
              <a:rPr lang="en-GB" sz="2400" i="1" dirty="0"/>
              <a:t>. EPS files are typically created and edited in illustration programs such as Adobe Illustrator or </a:t>
            </a:r>
            <a:r>
              <a:rPr lang="en-GB" sz="2400" i="1" dirty="0" err="1"/>
              <a:t>CorelDRAW</a:t>
            </a:r>
            <a:r>
              <a:rPr lang="en-GB" sz="2400" i="1" dirty="0"/>
              <a:t>.</a:t>
            </a:r>
          </a:p>
        </p:txBody>
      </p:sp>
      <p:sp>
        <p:nvSpPr>
          <p:cNvPr id="6" name="Title 3"/>
          <p:cNvSpPr txBox="1">
            <a:spLocks/>
          </p:cNvSpPr>
          <p:nvPr/>
        </p:nvSpPr>
        <p:spPr>
          <a:xfrm>
            <a:off x="66261" y="98716"/>
            <a:ext cx="2834314" cy="410400"/>
          </a:xfrm>
          <a:prstGeom prst="rect">
            <a:avLst/>
          </a:prstGeom>
        </p:spPr>
        <p:txBody>
          <a:bodyPr vert="horz" lIns="91440" tIns="45720" rIns="91440" bIns="45720" rtlCol="0" anchor="ctr">
            <a:normAutofit fontScale="90000"/>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GB" sz="2800" b="1" dirty="0" smtClean="0">
                <a:solidFill>
                  <a:srgbClr val="FFFFFF"/>
                </a:solidFill>
              </a:rPr>
              <a:t>Technical graphic</a:t>
            </a:r>
            <a:endParaRPr lang="en-GB" sz="2800" dirty="0">
              <a:solidFill>
                <a:schemeClr val="tx1"/>
              </a:solidFill>
            </a:endParaRPr>
          </a:p>
        </p:txBody>
      </p:sp>
      <p:sp>
        <p:nvSpPr>
          <p:cNvPr id="5" name="AutoShape 4" descr="https://technewskb.com/wp-content/uploads/2016/09/eps-file-format.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rotWithShape="1">
          <a:blip r:embed="rId2"/>
          <a:srcRect l="14091" t="28160" r="39132" b="16400"/>
          <a:stretch/>
        </p:blipFill>
        <p:spPr>
          <a:xfrm>
            <a:off x="336026" y="3673537"/>
            <a:ext cx="3564396" cy="2376264"/>
          </a:xfrm>
          <a:prstGeom prst="rect">
            <a:avLst/>
          </a:prstGeom>
        </p:spPr>
      </p:pic>
    </p:spTree>
    <p:extLst>
      <p:ext uri="{BB962C8B-B14F-4D97-AF65-F5344CB8AC3E}">
        <p14:creationId xmlns:p14="http://schemas.microsoft.com/office/powerpoint/2010/main" val="760988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47F247E-B679-44E9-93C2-B2DD5EFB2B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EE15661-B0F2-42AE-A75B-0999B2CF59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9558" y="484632"/>
            <a:ext cx="6711112" cy="5880916"/>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601995" y="788416"/>
            <a:ext cx="5942448" cy="1499616"/>
          </a:xfrm>
        </p:spPr>
        <p:txBody>
          <a:bodyPr>
            <a:normAutofit/>
          </a:bodyPr>
          <a:lstStyle/>
          <a:p>
            <a:r>
              <a:rPr lang="en-GB" sz="3200" dirty="0">
                <a:solidFill>
                  <a:srgbClr val="FFC000"/>
                </a:solidFill>
              </a:rPr>
              <a:t>Learning intentions &amp; success criteria</a:t>
            </a:r>
          </a:p>
        </p:txBody>
      </p:sp>
      <p:sp>
        <p:nvSpPr>
          <p:cNvPr id="13" name="Rectangle 12">
            <a:extLst>
              <a:ext uri="{FF2B5EF4-FFF2-40B4-BE49-F238E27FC236}">
                <a16:creationId xmlns:a16="http://schemas.microsoft.com/office/drawing/2014/main" id="{354706C1-38B7-4C23-8749-906CB0DC80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364" y="484632"/>
            <a:ext cx="1596699" cy="58809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CD161189-7A5B-4B2B-93DC-77710299475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405398" y="1029524"/>
            <a:ext cx="0" cy="91440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2601995" y="2132856"/>
            <a:ext cx="5942448" cy="3910960"/>
          </a:xfrm>
        </p:spPr>
        <p:txBody>
          <a:bodyPr>
            <a:normAutofit/>
          </a:bodyPr>
          <a:lstStyle/>
          <a:p>
            <a:pPr marL="0" indent="0">
              <a:buNone/>
            </a:pPr>
            <a:r>
              <a:rPr lang="en-GB" sz="2400" b="1" dirty="0">
                <a:solidFill>
                  <a:srgbClr val="FFFFFF"/>
                </a:solidFill>
              </a:rPr>
              <a:t>Learning Intentions</a:t>
            </a:r>
          </a:p>
          <a:p>
            <a:pPr>
              <a:buFont typeface="Arial" panose="020B0604020202020204" pitchFamily="34" charset="0"/>
              <a:buChar char="•"/>
            </a:pPr>
            <a:r>
              <a:rPr lang="en-GB" sz="2400" dirty="0">
                <a:solidFill>
                  <a:srgbClr val="FFFFFF"/>
                </a:solidFill>
              </a:rPr>
              <a:t> </a:t>
            </a:r>
            <a:r>
              <a:rPr lang="en-GB" sz="2400" dirty="0" smtClean="0">
                <a:solidFill>
                  <a:srgbClr val="FFFFFF"/>
                </a:solidFill>
              </a:rPr>
              <a:t>Overview of the different graphic file types used in industry.</a:t>
            </a:r>
            <a:endParaRPr lang="en-GB" sz="2400" dirty="0">
              <a:solidFill>
                <a:srgbClr val="FFFFFF"/>
              </a:solidFill>
            </a:endParaRPr>
          </a:p>
          <a:p>
            <a:pPr marL="0" indent="0">
              <a:buNone/>
            </a:pPr>
            <a:endParaRPr lang="en-GB" sz="2400" dirty="0">
              <a:solidFill>
                <a:srgbClr val="FFFFFF"/>
              </a:solidFill>
            </a:endParaRPr>
          </a:p>
          <a:p>
            <a:pPr marL="0" indent="0">
              <a:buNone/>
            </a:pPr>
            <a:r>
              <a:rPr lang="en-GB" sz="2400" b="1" dirty="0">
                <a:solidFill>
                  <a:srgbClr val="FFFFFF"/>
                </a:solidFill>
              </a:rPr>
              <a:t>Success Criteria</a:t>
            </a:r>
          </a:p>
          <a:p>
            <a:pPr>
              <a:buFont typeface="Arial" panose="020B0604020202020204" pitchFamily="34" charset="0"/>
              <a:buChar char="•"/>
            </a:pPr>
            <a:r>
              <a:rPr lang="en-GB" sz="2400" dirty="0">
                <a:solidFill>
                  <a:srgbClr val="FFFFFF"/>
                </a:solidFill>
              </a:rPr>
              <a:t> </a:t>
            </a:r>
            <a:r>
              <a:rPr lang="en-GB" sz="2400" dirty="0" smtClean="0">
                <a:solidFill>
                  <a:srgbClr val="FFFFFF"/>
                </a:solidFill>
              </a:rPr>
              <a:t>State the name of different graphic file types.</a:t>
            </a:r>
          </a:p>
          <a:p>
            <a:pPr>
              <a:buFont typeface="Arial" panose="020B0604020202020204" pitchFamily="34" charset="0"/>
              <a:buChar char="•"/>
            </a:pPr>
            <a:r>
              <a:rPr lang="en-GB" sz="2400" dirty="0" smtClean="0">
                <a:solidFill>
                  <a:srgbClr val="FFFFFF"/>
                </a:solidFill>
              </a:rPr>
              <a:t> Describe and explain the different file types, their purpose and use.</a:t>
            </a:r>
            <a:endParaRPr lang="en-GB" sz="2400" dirty="0">
              <a:solidFill>
                <a:srgbClr val="FFFFFF"/>
              </a:solidFill>
            </a:endParaRPr>
          </a:p>
          <a:p>
            <a:pPr marL="0" indent="0">
              <a:buNone/>
            </a:pPr>
            <a:endParaRPr lang="en-GB" sz="1600" dirty="0">
              <a:solidFill>
                <a:srgbClr val="FFFFFF"/>
              </a:solidFill>
            </a:endParaRPr>
          </a:p>
          <a:p>
            <a:endParaRPr lang="en-GB" sz="1600" dirty="0">
              <a:solidFill>
                <a:srgbClr val="FFFFFF"/>
              </a:solidFill>
            </a:endParaRPr>
          </a:p>
          <a:p>
            <a:pPr marL="0" indent="0">
              <a:buNone/>
            </a:pPr>
            <a:endParaRPr lang="en-GB" sz="1600" dirty="0">
              <a:solidFill>
                <a:srgbClr val="FFFFFF"/>
              </a:solidFill>
            </a:endParaRPr>
          </a:p>
          <a:p>
            <a:pPr marL="342900" indent="-342900">
              <a:buFont typeface="+mj-lt"/>
              <a:buAutoNum type="arabicPeriod"/>
            </a:pPr>
            <a:endParaRPr lang="en-GB" dirty="0">
              <a:solidFill>
                <a:srgbClr val="FFFFFF"/>
              </a:solidFill>
            </a:endParaRPr>
          </a:p>
          <a:p>
            <a:pPr marL="0" indent="0">
              <a:buNone/>
            </a:pPr>
            <a:endParaRPr lang="en-GB" sz="1500" dirty="0">
              <a:solidFill>
                <a:srgbClr val="FFFFFF"/>
              </a:solidFill>
            </a:endParaRPr>
          </a:p>
          <a:p>
            <a:pPr marL="0" indent="0">
              <a:buNone/>
            </a:pPr>
            <a:endParaRPr lang="en-GB" sz="1500" dirty="0">
              <a:solidFill>
                <a:srgbClr val="FFFFFF"/>
              </a:solidFill>
            </a:endParaRPr>
          </a:p>
        </p:txBody>
      </p:sp>
      <p:pic>
        <p:nvPicPr>
          <p:cNvPr id="12" name="Graphic 11" descr="Aspiration">
            <a:extLst>
              <a:ext uri="{FF2B5EF4-FFF2-40B4-BE49-F238E27FC236}">
                <a16:creationId xmlns:a16="http://schemas.microsoft.com/office/drawing/2014/main" id="{CA9FAC00-E1C3-4EA4-9032-BF3182618E7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722107" y="4437112"/>
            <a:ext cx="914400" cy="914400"/>
          </a:xfrm>
          <a:prstGeom prst="rect">
            <a:avLst/>
          </a:prstGeom>
        </p:spPr>
      </p:pic>
      <p:pic>
        <p:nvPicPr>
          <p:cNvPr id="14" name="Graphic 13" descr="Idea">
            <a:extLst>
              <a:ext uri="{FF2B5EF4-FFF2-40B4-BE49-F238E27FC236}">
                <a16:creationId xmlns:a16="http://schemas.microsoft.com/office/drawing/2014/main" id="{04AE441F-285A-4F28-9973-C22D72BE5C5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722107" y="2484790"/>
            <a:ext cx="914400" cy="914400"/>
          </a:xfrm>
          <a:prstGeom prst="rect">
            <a:avLst/>
          </a:prstGeom>
        </p:spPr>
      </p:pic>
    </p:spTree>
    <p:extLst>
      <p:ext uri="{BB962C8B-B14F-4D97-AF65-F5344CB8AC3E}">
        <p14:creationId xmlns:p14="http://schemas.microsoft.com/office/powerpoint/2010/main" val="1086408598"/>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5" y="585216"/>
            <a:ext cx="3333315" cy="4139928"/>
          </a:xfrm>
        </p:spPr>
        <p:txBody>
          <a:bodyPr>
            <a:normAutofit fontScale="90000"/>
          </a:bodyPr>
          <a:lstStyle/>
          <a:p>
            <a:r>
              <a:rPr lang="en-GB" b="1" dirty="0" smtClean="0">
                <a:solidFill>
                  <a:srgbClr val="FFFFFF"/>
                </a:solidFill>
              </a:rPr>
              <a:t>3DS</a:t>
            </a:r>
            <a:r>
              <a:rPr lang="en-GB" b="1" dirty="0" smtClean="0">
                <a:solidFill>
                  <a:srgbClr val="FFFFFF"/>
                </a:solidFill>
              </a:rPr>
              <a:t/>
            </a:r>
            <a:br>
              <a:rPr lang="en-GB" b="1" dirty="0" smtClean="0">
                <a:solidFill>
                  <a:srgbClr val="FFFFFF"/>
                </a:solidFill>
              </a:rPr>
            </a:br>
            <a:r>
              <a:rPr lang="en-GB" b="1" dirty="0">
                <a:solidFill>
                  <a:srgbClr val="FFFFFF"/>
                </a:solidFill>
              </a:rPr>
              <a:t/>
            </a:r>
            <a:br>
              <a:rPr lang="en-GB" b="1" dirty="0">
                <a:solidFill>
                  <a:srgbClr val="FFFFFF"/>
                </a:solidFill>
              </a:rPr>
            </a:br>
            <a:r>
              <a:rPr lang="en-GB" dirty="0" smtClean="0">
                <a:solidFill>
                  <a:srgbClr val="FFFFFF"/>
                </a:solidFill>
              </a:rPr>
              <a:t>(encapsulated post script / 3D studio file)</a:t>
            </a:r>
            <a:r>
              <a:rPr lang="en-GB" dirty="0">
                <a:solidFill>
                  <a:srgbClr val="FFFFFF"/>
                </a:solidFill>
              </a:rPr>
              <a:t/>
            </a:r>
            <a:br>
              <a:rPr lang="en-GB" dirty="0">
                <a:solidFill>
                  <a:srgbClr val="FFFFFF"/>
                </a:solidFill>
              </a:rPr>
            </a:br>
            <a:r>
              <a:rPr lang="en-GB" dirty="0">
                <a:solidFill>
                  <a:srgbClr val="FFFFFF"/>
                </a:solidFill>
              </a:rPr>
              <a:t/>
            </a:r>
            <a:br>
              <a:rPr lang="en-GB" dirty="0">
                <a:solidFill>
                  <a:srgbClr val="FFFFFF"/>
                </a:solidFill>
              </a:rPr>
            </a:br>
            <a:r>
              <a:rPr lang="en-GB" dirty="0">
                <a:solidFill>
                  <a:srgbClr val="FFFFFF"/>
                </a:solidFill>
              </a:rPr>
              <a:t/>
            </a:r>
            <a:br>
              <a:rPr lang="en-GB" dirty="0">
                <a:solidFill>
                  <a:srgbClr val="FFFFFF"/>
                </a:solidFill>
              </a:rPr>
            </a:b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b="1" dirty="0"/>
              <a:t>What is special about this file?</a:t>
            </a:r>
          </a:p>
          <a:p>
            <a:pPr lvl="1">
              <a:buFont typeface="Arial" panose="020B0604020202020204" pitchFamily="34" charset="0"/>
              <a:buChar char="•"/>
            </a:pPr>
            <a:r>
              <a:rPr lang="en-GB" sz="2400" i="1" dirty="0"/>
              <a:t>The 3DS file extension is short for 3D Studio, and it stores information on the makeup of 3D vector graphics. </a:t>
            </a:r>
            <a:endParaRPr lang="en-GB" sz="2400" i="1" dirty="0" smtClean="0"/>
          </a:p>
          <a:p>
            <a:pPr lvl="1">
              <a:buFont typeface="Arial" panose="020B0604020202020204" pitchFamily="34" charset="0"/>
              <a:buChar char="•"/>
            </a:pPr>
            <a:r>
              <a:rPr lang="en-GB" sz="2400" i="1" dirty="0" smtClean="0"/>
              <a:t>This </a:t>
            </a:r>
            <a:r>
              <a:rPr lang="en-GB" sz="2400" i="1" dirty="0"/>
              <a:t>includes mesh data, material attributes, camera and lighting </a:t>
            </a:r>
            <a:r>
              <a:rPr lang="en-GB" sz="2400" i="1" dirty="0" smtClean="0"/>
              <a:t>information</a:t>
            </a:r>
            <a:r>
              <a:rPr lang="en-GB" sz="2400" i="1" dirty="0"/>
              <a:t>, and more</a:t>
            </a:r>
            <a:r>
              <a:rPr lang="en-GB" sz="2400" i="1" dirty="0" smtClean="0"/>
              <a:t>.</a:t>
            </a:r>
          </a:p>
          <a:p>
            <a:pPr lvl="1">
              <a:buFont typeface="Arial" panose="020B0604020202020204" pitchFamily="34" charset="0"/>
              <a:buChar char="•"/>
            </a:pPr>
            <a:r>
              <a:rPr lang="en-GB" sz="2400" i="1" dirty="0"/>
              <a:t>3DS is an old </a:t>
            </a:r>
            <a:r>
              <a:rPr lang="en-GB" sz="2400" b="1" i="1" dirty="0"/>
              <a:t>binary-based</a:t>
            </a:r>
            <a:r>
              <a:rPr lang="en-GB" sz="2400" i="1" dirty="0"/>
              <a:t> file format, which means it’s restricted to descriptors rather than the actual image itself. It does, however, allow for faster retrieval of files when sharing.</a:t>
            </a:r>
            <a:endParaRPr lang="en-GB" sz="4800" i="1" dirty="0"/>
          </a:p>
        </p:txBody>
      </p:sp>
      <p:sp>
        <p:nvSpPr>
          <p:cNvPr id="6" name="Title 3"/>
          <p:cNvSpPr txBox="1">
            <a:spLocks/>
          </p:cNvSpPr>
          <p:nvPr/>
        </p:nvSpPr>
        <p:spPr>
          <a:xfrm>
            <a:off x="66261" y="98716"/>
            <a:ext cx="2834314" cy="410400"/>
          </a:xfrm>
          <a:prstGeom prst="rect">
            <a:avLst/>
          </a:prstGeom>
        </p:spPr>
        <p:txBody>
          <a:bodyPr vert="horz" lIns="91440" tIns="45720" rIns="91440" bIns="45720" rtlCol="0" anchor="ctr">
            <a:normAutofit fontScale="90000"/>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GB" sz="2800" b="1" dirty="0" smtClean="0">
                <a:solidFill>
                  <a:srgbClr val="FFFFFF"/>
                </a:solidFill>
              </a:rPr>
              <a:t>Technical graphic</a:t>
            </a:r>
            <a:endParaRPr lang="en-GB" sz="2800" dirty="0">
              <a:solidFill>
                <a:schemeClr val="tx1"/>
              </a:solidFill>
            </a:endParaRPr>
          </a:p>
        </p:txBody>
      </p:sp>
      <p:sp>
        <p:nvSpPr>
          <p:cNvPr id="5" name="AutoShape 4" descr="https://technewskb.com/wp-content/uploads/2016/09/eps-file-format.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6" name="Picture 2" descr="Screenshot of Autodesk 3ds Max 20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861048"/>
            <a:ext cx="3511002" cy="2206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460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2051696"/>
          </a:xfrm>
        </p:spPr>
        <p:txBody>
          <a:bodyPr>
            <a:normAutofit/>
          </a:bodyPr>
          <a:lstStyle/>
          <a:p>
            <a:r>
              <a:rPr lang="en-GB" b="1" dirty="0" smtClean="0">
                <a:solidFill>
                  <a:srgbClr val="FFFFFF"/>
                </a:solidFill>
              </a:rPr>
              <a:t>FILE TYPES</a:t>
            </a:r>
            <a:r>
              <a:rPr lang="en-GB" dirty="0" smtClean="0">
                <a:solidFill>
                  <a:srgbClr val="FFFFFF"/>
                </a:solidFill>
              </a:rPr>
              <a:t> </a:t>
            </a:r>
            <a:br>
              <a:rPr lang="en-GB" dirty="0" smtClean="0">
                <a:solidFill>
                  <a:srgbClr val="FFFFFF"/>
                </a:solidFill>
              </a:rPr>
            </a:b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b="1" dirty="0" smtClean="0"/>
              <a:t>There are two categories that file types in the course fit into:</a:t>
            </a:r>
          </a:p>
          <a:p>
            <a:pPr marL="0" indent="0">
              <a:buNone/>
            </a:pPr>
            <a:endParaRPr lang="en-GB" sz="2400" i="1" dirty="0"/>
          </a:p>
          <a:p>
            <a:pPr marL="457200" indent="-457200">
              <a:buFont typeface="+mj-lt"/>
              <a:buAutoNum type="arabicPeriod"/>
            </a:pPr>
            <a:r>
              <a:rPr lang="en-GB" sz="2400" i="1" dirty="0" smtClean="0"/>
              <a:t>Graphic Media File Types</a:t>
            </a:r>
          </a:p>
          <a:p>
            <a:pPr marL="457200" indent="-457200">
              <a:buFont typeface="+mj-lt"/>
              <a:buAutoNum type="arabicPeriod"/>
            </a:pPr>
            <a:endParaRPr lang="en-GB" sz="2400" i="1" dirty="0"/>
          </a:p>
          <a:p>
            <a:pPr marL="457200" indent="-457200">
              <a:buFont typeface="+mj-lt"/>
              <a:buAutoNum type="arabicPeriod"/>
            </a:pPr>
            <a:r>
              <a:rPr lang="en-GB" sz="2400" i="1" dirty="0" smtClean="0"/>
              <a:t>Technical Graphic File Types</a:t>
            </a:r>
          </a:p>
          <a:p>
            <a:pPr marL="128016" lvl="1" indent="0">
              <a:buNone/>
            </a:pPr>
            <a:endParaRPr lang="en-GB" sz="2000" i="1" dirty="0" smtClean="0"/>
          </a:p>
          <a:p>
            <a:pPr marL="0" indent="0">
              <a:buNone/>
            </a:pPr>
            <a:endParaRPr lang="en-GB" sz="2400" i="1" dirty="0"/>
          </a:p>
        </p:txBody>
      </p:sp>
    </p:spTree>
    <p:extLst>
      <p:ext uri="{BB962C8B-B14F-4D97-AF65-F5344CB8AC3E}">
        <p14:creationId xmlns:p14="http://schemas.microsoft.com/office/powerpoint/2010/main" val="3389500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3131816"/>
          </a:xfrm>
        </p:spPr>
        <p:txBody>
          <a:bodyPr>
            <a:normAutofit fontScale="90000"/>
          </a:bodyPr>
          <a:lstStyle/>
          <a:p>
            <a:r>
              <a:rPr lang="en-GB" b="1" dirty="0">
                <a:solidFill>
                  <a:srgbClr val="FFFFFF"/>
                </a:solidFill>
              </a:rPr>
              <a:t>JPEG</a:t>
            </a:r>
            <a:r>
              <a:rPr lang="en-GB" dirty="0">
                <a:solidFill>
                  <a:srgbClr val="FFFFFF"/>
                </a:solidFill>
              </a:rPr>
              <a:t> </a:t>
            </a:r>
            <a:r>
              <a:rPr lang="en-GB" dirty="0" smtClean="0">
                <a:solidFill>
                  <a:srgbClr val="FFFFFF"/>
                </a:solidFill>
              </a:rPr>
              <a:t/>
            </a:r>
            <a:br>
              <a:rPr lang="en-GB" dirty="0" smtClean="0">
                <a:solidFill>
                  <a:srgbClr val="FFFFFF"/>
                </a:solidFill>
              </a:rPr>
            </a:br>
            <a:r>
              <a:rPr lang="en-GB" dirty="0" smtClean="0">
                <a:solidFill>
                  <a:srgbClr val="FFFFFF"/>
                </a:solidFill>
              </a:rPr>
              <a:t/>
            </a:r>
            <a:br>
              <a:rPr lang="en-GB" dirty="0" smtClean="0">
                <a:solidFill>
                  <a:srgbClr val="FFFFFF"/>
                </a:solidFill>
              </a:rPr>
            </a:br>
            <a:r>
              <a:rPr lang="en-GB" dirty="0" smtClean="0">
                <a:solidFill>
                  <a:srgbClr val="FFFFFF"/>
                </a:solidFill>
              </a:rPr>
              <a:t>(</a:t>
            </a:r>
            <a:r>
              <a:rPr lang="en-GB" dirty="0">
                <a:solidFill>
                  <a:srgbClr val="FFFFFF"/>
                </a:solidFill>
              </a:rPr>
              <a:t>Joint Photographic expert group)</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b="1" dirty="0"/>
              <a:t>What is special about this file?</a:t>
            </a:r>
          </a:p>
          <a:p>
            <a:pPr lvl="1">
              <a:buFont typeface="Arial" panose="020B0604020202020204" pitchFamily="34" charset="0"/>
              <a:buChar char="•"/>
            </a:pPr>
            <a:r>
              <a:rPr lang="en-GB" sz="2400" i="1" dirty="0" smtClean="0"/>
              <a:t>Raster </a:t>
            </a:r>
            <a:r>
              <a:rPr lang="en-GB" sz="2400" i="1" dirty="0"/>
              <a:t>image file.</a:t>
            </a:r>
          </a:p>
          <a:p>
            <a:pPr lvl="1">
              <a:buFont typeface="Arial" panose="020B0604020202020204" pitchFamily="34" charset="0"/>
              <a:buChar char="•"/>
            </a:pPr>
            <a:r>
              <a:rPr lang="en-GB" sz="2400" i="1" dirty="0"/>
              <a:t>A commonly used method for compression of digital image files.</a:t>
            </a:r>
          </a:p>
          <a:p>
            <a:pPr lvl="1">
              <a:buFont typeface="Arial" panose="020B0604020202020204" pitchFamily="34" charset="0"/>
              <a:buChar char="•"/>
            </a:pPr>
            <a:r>
              <a:rPr lang="en-GB" sz="2400" i="1" dirty="0"/>
              <a:t>Can be optimised to find the right balance of small file size and high quality.</a:t>
            </a:r>
          </a:p>
          <a:p>
            <a:pPr marL="0" indent="0">
              <a:buNone/>
            </a:pPr>
            <a:endParaRPr lang="en-GB" sz="2400" dirty="0"/>
          </a:p>
          <a:p>
            <a:pPr marL="0" indent="0">
              <a:buNone/>
            </a:pPr>
            <a:r>
              <a:rPr lang="en-GB" sz="2400" b="1" dirty="0"/>
              <a:t>What is it used for?</a:t>
            </a:r>
          </a:p>
          <a:p>
            <a:pPr lvl="1">
              <a:buFont typeface="Arial" panose="020B0604020202020204" pitchFamily="34" charset="0"/>
              <a:buChar char="•"/>
            </a:pPr>
            <a:r>
              <a:rPr lang="en-GB" sz="2400" i="1" dirty="0"/>
              <a:t>Most commonly used image format by digital cameras and mobile devices.</a:t>
            </a:r>
          </a:p>
          <a:p>
            <a:pPr lvl="1">
              <a:buFont typeface="Arial" panose="020B0604020202020204" pitchFamily="34" charset="0"/>
              <a:buChar char="•"/>
            </a:pPr>
            <a:r>
              <a:rPr lang="en-GB" sz="2400" i="1" dirty="0"/>
              <a:t>Most common method of storing and sending images over the internet.</a:t>
            </a:r>
          </a:p>
          <a:p>
            <a:pPr lvl="1">
              <a:buFont typeface="Arial" panose="020B0604020202020204" pitchFamily="34" charset="0"/>
              <a:buChar char="•"/>
            </a:pPr>
            <a:r>
              <a:rPr lang="en-GB" sz="2400" i="1" dirty="0"/>
              <a:t>Ideal for websites due to small file size but high quality image.</a:t>
            </a:r>
          </a:p>
        </p:txBody>
      </p:sp>
      <p:pic>
        <p:nvPicPr>
          <p:cNvPr id="2050" name="Picture 2" descr="raw vs 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242" y="3869233"/>
            <a:ext cx="2828925" cy="28575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3"/>
          <p:cNvSpPr txBox="1">
            <a:spLocks/>
          </p:cNvSpPr>
          <p:nvPr/>
        </p:nvSpPr>
        <p:spPr>
          <a:xfrm>
            <a:off x="66261" y="98716"/>
            <a:ext cx="2834314" cy="41040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GB" sz="2800" b="1" dirty="0" smtClean="0">
                <a:solidFill>
                  <a:srgbClr val="FFFFFF"/>
                </a:solidFill>
              </a:rPr>
              <a:t>Graphic Media</a:t>
            </a:r>
            <a:endParaRPr lang="en-GB" sz="2800" dirty="0">
              <a:solidFill>
                <a:schemeClr val="tx1"/>
              </a:solidFill>
            </a:endParaRPr>
          </a:p>
        </p:txBody>
      </p:sp>
    </p:spTree>
    <p:extLst>
      <p:ext uri="{BB962C8B-B14F-4D97-AF65-F5344CB8AC3E}">
        <p14:creationId xmlns:p14="http://schemas.microsoft.com/office/powerpoint/2010/main" val="1906696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3707880"/>
          </a:xfrm>
        </p:spPr>
        <p:txBody>
          <a:bodyPr>
            <a:normAutofit/>
          </a:bodyPr>
          <a:lstStyle/>
          <a:p>
            <a:r>
              <a:rPr lang="en-GB" b="1" dirty="0" err="1">
                <a:solidFill>
                  <a:srgbClr val="FFFFFF"/>
                </a:solidFill>
              </a:rPr>
              <a:t>Png</a:t>
            </a:r>
            <a:r>
              <a:rPr lang="en-GB" dirty="0">
                <a:solidFill>
                  <a:srgbClr val="FFFFFF"/>
                </a:solidFill>
              </a:rPr>
              <a:t> </a:t>
            </a:r>
            <a:r>
              <a:rPr lang="en-GB" dirty="0" smtClean="0">
                <a:solidFill>
                  <a:srgbClr val="FFFFFF"/>
                </a:solidFill>
              </a:rPr>
              <a:t/>
            </a:r>
            <a:br>
              <a:rPr lang="en-GB" dirty="0" smtClean="0">
                <a:solidFill>
                  <a:srgbClr val="FFFFFF"/>
                </a:solidFill>
              </a:rPr>
            </a:br>
            <a:r>
              <a:rPr lang="en-GB" dirty="0" smtClean="0">
                <a:solidFill>
                  <a:srgbClr val="FFFFFF"/>
                </a:solidFill>
              </a:rPr>
              <a:t/>
            </a:r>
            <a:br>
              <a:rPr lang="en-GB" dirty="0" smtClean="0">
                <a:solidFill>
                  <a:srgbClr val="FFFFFF"/>
                </a:solidFill>
              </a:rPr>
            </a:br>
            <a:r>
              <a:rPr lang="en-GB" dirty="0" smtClean="0">
                <a:solidFill>
                  <a:srgbClr val="FFFFFF"/>
                </a:solidFill>
              </a:rPr>
              <a:t>(</a:t>
            </a:r>
            <a:r>
              <a:rPr lang="en-GB" dirty="0">
                <a:solidFill>
                  <a:srgbClr val="FFFFFF"/>
                </a:solidFill>
              </a:rPr>
              <a:t>portable network graphic)</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b="1" dirty="0"/>
              <a:t>What is special about this file?</a:t>
            </a:r>
          </a:p>
          <a:p>
            <a:pPr lvl="1">
              <a:buFont typeface="Arial" panose="020B0604020202020204" pitchFamily="34" charset="0"/>
              <a:buChar char="•"/>
            </a:pPr>
            <a:r>
              <a:rPr lang="en-GB" sz="2400" i="1" dirty="0" smtClean="0"/>
              <a:t>Raster </a:t>
            </a:r>
            <a:r>
              <a:rPr lang="en-GB" sz="2400" i="1" dirty="0"/>
              <a:t>image file.</a:t>
            </a:r>
          </a:p>
          <a:p>
            <a:pPr lvl="1">
              <a:buFont typeface="Arial" panose="020B0604020202020204" pitchFamily="34" charset="0"/>
              <a:buChar char="•"/>
            </a:pPr>
            <a:r>
              <a:rPr lang="en-GB" sz="2400" i="1" dirty="0"/>
              <a:t>Can have transparent background and generally larger and higher quality than JPEG.</a:t>
            </a:r>
          </a:p>
          <a:p>
            <a:pPr lvl="1">
              <a:buFont typeface="Arial" panose="020B0604020202020204" pitchFamily="34" charset="0"/>
              <a:buChar char="•"/>
            </a:pPr>
            <a:r>
              <a:rPr lang="en-GB" sz="2400" i="1" dirty="0"/>
              <a:t>Not ideal for high quality professional prints.</a:t>
            </a:r>
          </a:p>
          <a:p>
            <a:pPr marL="0" indent="0">
              <a:buNone/>
            </a:pPr>
            <a:endParaRPr lang="en-GB" sz="2400" dirty="0"/>
          </a:p>
          <a:p>
            <a:pPr marL="0" indent="0">
              <a:buNone/>
            </a:pPr>
            <a:r>
              <a:rPr lang="en-GB" sz="2400" b="1" dirty="0"/>
              <a:t>What is it used for?</a:t>
            </a:r>
          </a:p>
          <a:p>
            <a:pPr lvl="1">
              <a:buFont typeface="Arial" panose="020B0604020202020204" pitchFamily="34" charset="0"/>
              <a:buChar char="•"/>
            </a:pPr>
            <a:r>
              <a:rPr lang="en-GB" sz="2400" i="1" dirty="0"/>
              <a:t>Web use where transparent background is preferred to allow background colours to show.</a:t>
            </a:r>
          </a:p>
          <a:p>
            <a:pPr lvl="1">
              <a:buFont typeface="Arial" panose="020B0604020202020204" pitchFamily="34" charset="0"/>
              <a:buChar char="•"/>
            </a:pPr>
            <a:r>
              <a:rPr lang="en-GB" sz="2400" i="1" dirty="0"/>
              <a:t>Logos, icons, overlay images.</a:t>
            </a:r>
          </a:p>
        </p:txBody>
      </p:sp>
      <p:pic>
        <p:nvPicPr>
          <p:cNvPr id="3074" name="Picture 2" descr="http://iconbug.com/data/9f/507/7539a8d9ee940f052a34a4eaae4775a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45" y="4050000"/>
            <a:ext cx="2653520" cy="267968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3"/>
          <p:cNvSpPr txBox="1">
            <a:spLocks/>
          </p:cNvSpPr>
          <p:nvPr/>
        </p:nvSpPr>
        <p:spPr>
          <a:xfrm>
            <a:off x="66261" y="98716"/>
            <a:ext cx="2834314" cy="41040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GB" sz="2800" b="1" dirty="0" smtClean="0">
                <a:solidFill>
                  <a:srgbClr val="FFFFFF"/>
                </a:solidFill>
              </a:rPr>
              <a:t>Graphic Media</a:t>
            </a:r>
            <a:endParaRPr lang="en-GB" sz="2800" dirty="0">
              <a:solidFill>
                <a:schemeClr val="tx1"/>
              </a:solidFill>
            </a:endParaRPr>
          </a:p>
        </p:txBody>
      </p:sp>
    </p:spTree>
    <p:extLst>
      <p:ext uri="{BB962C8B-B14F-4D97-AF65-F5344CB8AC3E}">
        <p14:creationId xmlns:p14="http://schemas.microsoft.com/office/powerpoint/2010/main" val="1362300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2987800"/>
          </a:xfrm>
        </p:spPr>
        <p:txBody>
          <a:bodyPr>
            <a:normAutofit/>
          </a:bodyPr>
          <a:lstStyle/>
          <a:p>
            <a:r>
              <a:rPr lang="en-GB" b="1" dirty="0" smtClean="0">
                <a:solidFill>
                  <a:srgbClr val="FFFFFF"/>
                </a:solidFill>
              </a:rPr>
              <a:t>BMP</a:t>
            </a:r>
            <a:r>
              <a:rPr lang="en-GB" dirty="0" smtClean="0">
                <a:solidFill>
                  <a:srgbClr val="FFFFFF"/>
                </a:solidFill>
              </a:rPr>
              <a:t/>
            </a:r>
            <a:br>
              <a:rPr lang="en-GB" dirty="0" smtClean="0">
                <a:solidFill>
                  <a:srgbClr val="FFFFFF"/>
                </a:solidFill>
              </a:rPr>
            </a:br>
            <a:r>
              <a:rPr lang="en-GB" dirty="0">
                <a:solidFill>
                  <a:srgbClr val="FFFFFF"/>
                </a:solidFill>
              </a:rPr>
              <a:t/>
            </a:r>
            <a:br>
              <a:rPr lang="en-GB" dirty="0">
                <a:solidFill>
                  <a:srgbClr val="FFFFFF"/>
                </a:solidFill>
              </a:rPr>
            </a:br>
            <a:r>
              <a:rPr lang="en-GB" dirty="0" smtClean="0">
                <a:solidFill>
                  <a:srgbClr val="FFFFFF"/>
                </a:solidFill>
              </a:rPr>
              <a:t>(</a:t>
            </a:r>
            <a:r>
              <a:rPr lang="en-GB" dirty="0">
                <a:solidFill>
                  <a:srgbClr val="FFFFFF"/>
                </a:solidFill>
              </a:rPr>
              <a:t>Bitmap image file)</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b="1" dirty="0"/>
              <a:t>What is special about this file?</a:t>
            </a:r>
          </a:p>
          <a:p>
            <a:pPr lvl="1">
              <a:buFont typeface="Arial" panose="020B0604020202020204" pitchFamily="34" charset="0"/>
              <a:buChar char="•"/>
            </a:pPr>
            <a:r>
              <a:rPr lang="en-GB" sz="2400" i="1" dirty="0"/>
              <a:t>Raster image file.</a:t>
            </a:r>
          </a:p>
          <a:p>
            <a:pPr lvl="1">
              <a:buFont typeface="Arial" panose="020B0604020202020204" pitchFamily="34" charset="0"/>
              <a:buChar char="•"/>
            </a:pPr>
            <a:r>
              <a:rPr lang="en-GB" sz="2400" i="1" dirty="0"/>
              <a:t>Stores colour data for each pixel in the image without any compression.</a:t>
            </a:r>
          </a:p>
          <a:p>
            <a:pPr lvl="1">
              <a:buFont typeface="Arial" panose="020B0604020202020204" pitchFamily="34" charset="0"/>
              <a:buChar char="•"/>
            </a:pPr>
            <a:r>
              <a:rPr lang="en-GB" sz="2400" i="1" dirty="0"/>
              <a:t>Results in crisp, high-quality graphics but produces large file sizes.</a:t>
            </a:r>
          </a:p>
          <a:p>
            <a:pPr marL="0" indent="0">
              <a:buNone/>
            </a:pPr>
            <a:endParaRPr lang="en-GB" sz="2400" dirty="0"/>
          </a:p>
          <a:p>
            <a:pPr marL="0" indent="0">
              <a:buNone/>
            </a:pPr>
            <a:r>
              <a:rPr lang="en-GB" sz="2400" b="1" dirty="0"/>
              <a:t>What is it used for?</a:t>
            </a:r>
          </a:p>
          <a:p>
            <a:pPr lvl="1">
              <a:buFont typeface="Arial" panose="020B0604020202020204" pitchFamily="34" charset="0"/>
              <a:buChar char="•"/>
            </a:pPr>
            <a:r>
              <a:rPr lang="en-GB" sz="2400" i="1" dirty="0"/>
              <a:t>Hard copy print outs – high quality results due to no compression.</a:t>
            </a:r>
          </a:p>
        </p:txBody>
      </p:sp>
      <p:pic>
        <p:nvPicPr>
          <p:cNvPr id="4098" name="Picture 2" descr="BMP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096" y="3861048"/>
            <a:ext cx="2416324" cy="241632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3"/>
          <p:cNvSpPr txBox="1">
            <a:spLocks/>
          </p:cNvSpPr>
          <p:nvPr/>
        </p:nvSpPr>
        <p:spPr>
          <a:xfrm>
            <a:off x="66261" y="98716"/>
            <a:ext cx="2834314" cy="41040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GB" sz="2800" b="1" dirty="0" smtClean="0">
                <a:solidFill>
                  <a:srgbClr val="FFFFFF"/>
                </a:solidFill>
              </a:rPr>
              <a:t>Graphic Media</a:t>
            </a:r>
            <a:endParaRPr lang="en-GB" sz="2800" dirty="0">
              <a:solidFill>
                <a:schemeClr val="tx1"/>
              </a:solidFill>
            </a:endParaRPr>
          </a:p>
        </p:txBody>
      </p:sp>
    </p:spTree>
    <p:extLst>
      <p:ext uri="{BB962C8B-B14F-4D97-AF65-F5344CB8AC3E}">
        <p14:creationId xmlns:p14="http://schemas.microsoft.com/office/powerpoint/2010/main" val="927129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3491856"/>
          </a:xfrm>
        </p:spPr>
        <p:txBody>
          <a:bodyPr>
            <a:normAutofit/>
          </a:bodyPr>
          <a:lstStyle/>
          <a:p>
            <a:r>
              <a:rPr lang="en-GB" b="1" dirty="0">
                <a:solidFill>
                  <a:srgbClr val="FFFFFF"/>
                </a:solidFill>
              </a:rPr>
              <a:t>Pdf</a:t>
            </a:r>
            <a:r>
              <a:rPr lang="en-GB" dirty="0">
                <a:solidFill>
                  <a:srgbClr val="FFFFFF"/>
                </a:solidFill>
              </a:rPr>
              <a:t> </a:t>
            </a:r>
            <a:r>
              <a:rPr lang="en-GB" dirty="0" smtClean="0">
                <a:solidFill>
                  <a:srgbClr val="FFFFFF"/>
                </a:solidFill>
              </a:rPr>
              <a:t/>
            </a:r>
            <a:br>
              <a:rPr lang="en-GB" dirty="0" smtClean="0">
                <a:solidFill>
                  <a:srgbClr val="FFFFFF"/>
                </a:solidFill>
              </a:rPr>
            </a:br>
            <a:r>
              <a:rPr lang="en-GB" dirty="0">
                <a:solidFill>
                  <a:srgbClr val="FFFFFF"/>
                </a:solidFill>
              </a:rPr>
              <a:t/>
            </a:r>
            <a:br>
              <a:rPr lang="en-GB" dirty="0">
                <a:solidFill>
                  <a:srgbClr val="FFFFFF"/>
                </a:solidFill>
              </a:rPr>
            </a:br>
            <a:r>
              <a:rPr lang="en-GB" dirty="0" smtClean="0">
                <a:solidFill>
                  <a:srgbClr val="FFFFFF"/>
                </a:solidFill>
              </a:rPr>
              <a:t>(</a:t>
            </a:r>
            <a:r>
              <a:rPr lang="en-GB" dirty="0">
                <a:solidFill>
                  <a:srgbClr val="FFFFFF"/>
                </a:solidFill>
              </a:rPr>
              <a:t>portable document format)</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b="1" dirty="0"/>
              <a:t>What is special about this file?</a:t>
            </a:r>
          </a:p>
          <a:p>
            <a:pPr lvl="1">
              <a:buFont typeface="Arial" panose="020B0604020202020204" pitchFamily="34" charset="0"/>
              <a:buChar char="•"/>
            </a:pPr>
            <a:r>
              <a:rPr lang="en-GB" sz="2400" i="1" dirty="0"/>
              <a:t>Multi-platform file format; works on all computers.</a:t>
            </a:r>
          </a:p>
          <a:p>
            <a:pPr lvl="1">
              <a:buFont typeface="Arial" panose="020B0604020202020204" pitchFamily="34" charset="0"/>
              <a:buChar char="•"/>
            </a:pPr>
            <a:r>
              <a:rPr lang="en-GB" sz="2400" i="1" dirty="0"/>
              <a:t>Regardless of creation software/platform, fonts and graphics are ‘flattened’ into a single file.</a:t>
            </a:r>
          </a:p>
          <a:p>
            <a:pPr lvl="1">
              <a:buFont typeface="Arial" panose="020B0604020202020204" pitchFamily="34" charset="0"/>
              <a:buChar char="•"/>
            </a:pPr>
            <a:r>
              <a:rPr lang="en-GB" sz="2400" i="1" dirty="0"/>
              <a:t>Normally reduces file size from original creation software.</a:t>
            </a:r>
          </a:p>
          <a:p>
            <a:pPr marL="0" indent="0">
              <a:buNone/>
            </a:pPr>
            <a:endParaRPr lang="en-GB" sz="2400" dirty="0"/>
          </a:p>
          <a:p>
            <a:pPr marL="0" indent="0">
              <a:buNone/>
            </a:pPr>
            <a:r>
              <a:rPr lang="en-GB" sz="2400" b="1" dirty="0"/>
              <a:t>What is it used for?</a:t>
            </a:r>
          </a:p>
          <a:p>
            <a:pPr lvl="1">
              <a:buFont typeface="Arial" panose="020B0604020202020204" pitchFamily="34" charset="0"/>
              <a:buChar char="•"/>
            </a:pPr>
            <a:r>
              <a:rPr lang="en-GB" sz="2400" i="1" dirty="0"/>
              <a:t>Sending documents (external storage or e-mail) that can be read on any platform.</a:t>
            </a:r>
          </a:p>
          <a:p>
            <a:pPr lvl="1">
              <a:buFont typeface="Arial" panose="020B0604020202020204" pitchFamily="34" charset="0"/>
              <a:buChar char="•"/>
            </a:pPr>
            <a:r>
              <a:rPr lang="en-GB" sz="2400" i="1" dirty="0"/>
              <a:t>Doesn’t require individual computers to have matching hardware, OS or software types.</a:t>
            </a:r>
          </a:p>
        </p:txBody>
      </p:sp>
      <p:pic>
        <p:nvPicPr>
          <p:cNvPr id="5122" name="Picture 2" descr="file, type, pdf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096" y="4077072"/>
            <a:ext cx="2548607" cy="254860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3"/>
          <p:cNvSpPr txBox="1">
            <a:spLocks/>
          </p:cNvSpPr>
          <p:nvPr/>
        </p:nvSpPr>
        <p:spPr>
          <a:xfrm>
            <a:off x="66261" y="98716"/>
            <a:ext cx="2834314" cy="41040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GB" sz="2800" b="1" dirty="0" smtClean="0">
                <a:solidFill>
                  <a:srgbClr val="FFFFFF"/>
                </a:solidFill>
              </a:rPr>
              <a:t>Graphic Media</a:t>
            </a:r>
            <a:endParaRPr lang="en-GB" sz="2800" dirty="0">
              <a:solidFill>
                <a:schemeClr val="tx1"/>
              </a:solidFill>
            </a:endParaRPr>
          </a:p>
        </p:txBody>
      </p:sp>
    </p:spTree>
    <p:extLst>
      <p:ext uri="{BB962C8B-B14F-4D97-AF65-F5344CB8AC3E}">
        <p14:creationId xmlns:p14="http://schemas.microsoft.com/office/powerpoint/2010/main" val="562616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3491856"/>
          </a:xfrm>
        </p:spPr>
        <p:txBody>
          <a:bodyPr>
            <a:normAutofit/>
          </a:bodyPr>
          <a:lstStyle/>
          <a:p>
            <a:r>
              <a:rPr lang="en-GB" b="1" dirty="0">
                <a:solidFill>
                  <a:srgbClr val="FFFFFF"/>
                </a:solidFill>
              </a:rPr>
              <a:t>Ai</a:t>
            </a:r>
            <a:r>
              <a:rPr lang="en-GB" dirty="0">
                <a:solidFill>
                  <a:srgbClr val="FFFFFF"/>
                </a:solidFill>
              </a:rPr>
              <a:t> </a:t>
            </a:r>
            <a:r>
              <a:rPr lang="en-GB" dirty="0" smtClean="0">
                <a:solidFill>
                  <a:srgbClr val="FFFFFF"/>
                </a:solidFill>
              </a:rPr>
              <a:t/>
            </a:r>
            <a:br>
              <a:rPr lang="en-GB" dirty="0" smtClean="0">
                <a:solidFill>
                  <a:srgbClr val="FFFFFF"/>
                </a:solidFill>
              </a:rPr>
            </a:br>
            <a:r>
              <a:rPr lang="en-GB" dirty="0">
                <a:solidFill>
                  <a:srgbClr val="FFFFFF"/>
                </a:solidFill>
              </a:rPr>
              <a:t/>
            </a:r>
            <a:br>
              <a:rPr lang="en-GB" dirty="0">
                <a:solidFill>
                  <a:srgbClr val="FFFFFF"/>
                </a:solidFill>
              </a:rPr>
            </a:br>
            <a:r>
              <a:rPr lang="en-GB" dirty="0" smtClean="0">
                <a:solidFill>
                  <a:srgbClr val="FFFFFF"/>
                </a:solidFill>
              </a:rPr>
              <a:t>(adobe </a:t>
            </a:r>
            <a:r>
              <a:rPr lang="en-GB" dirty="0">
                <a:solidFill>
                  <a:srgbClr val="FFFFFF"/>
                </a:solidFill>
              </a:rPr>
              <a:t>illustrator file)</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b="1" dirty="0"/>
              <a:t>What is special about this file?</a:t>
            </a:r>
          </a:p>
          <a:p>
            <a:pPr lvl="1">
              <a:buFont typeface="Arial" panose="020B0604020202020204" pitchFamily="34" charset="0"/>
              <a:buChar char="•"/>
            </a:pPr>
            <a:r>
              <a:rPr lang="en-GB" sz="2400" i="1" dirty="0"/>
              <a:t>Vector graphic file created using Adobe Illustrator.</a:t>
            </a:r>
          </a:p>
          <a:p>
            <a:pPr lvl="1">
              <a:buFont typeface="Arial" panose="020B0604020202020204" pitchFamily="34" charset="0"/>
              <a:buChar char="•"/>
            </a:pPr>
            <a:r>
              <a:rPr lang="en-GB" sz="2400" i="1" dirty="0"/>
              <a:t>Due to algorithm based image creation, produces super crisp, high quality images.</a:t>
            </a:r>
          </a:p>
          <a:p>
            <a:pPr lvl="1">
              <a:buFont typeface="Arial" panose="020B0604020202020204" pitchFamily="34" charset="0"/>
              <a:buChar char="•"/>
            </a:pPr>
            <a:r>
              <a:rPr lang="en-GB" sz="2400" i="1" dirty="0"/>
              <a:t>Can be scaled up or down without loss of quality.</a:t>
            </a:r>
          </a:p>
          <a:p>
            <a:pPr marL="0" indent="0">
              <a:buNone/>
            </a:pPr>
            <a:endParaRPr lang="en-GB" sz="2400" dirty="0"/>
          </a:p>
          <a:p>
            <a:pPr marL="0" indent="0">
              <a:buNone/>
            </a:pPr>
            <a:r>
              <a:rPr lang="en-GB" sz="2400" b="1" dirty="0"/>
              <a:t>What is it used for?</a:t>
            </a:r>
          </a:p>
          <a:p>
            <a:pPr lvl="1">
              <a:buFont typeface="Arial" panose="020B0604020202020204" pitchFamily="34" charset="0"/>
              <a:buChar char="•"/>
            </a:pPr>
            <a:r>
              <a:rPr lang="en-GB" sz="2400" i="1" dirty="0"/>
              <a:t>Images that can be used on small or large scales – therefore no loss in quality at either end.</a:t>
            </a:r>
          </a:p>
          <a:p>
            <a:pPr lvl="1">
              <a:buFont typeface="Arial" panose="020B0604020202020204" pitchFamily="34" charset="0"/>
              <a:buChar char="•"/>
            </a:pPr>
            <a:r>
              <a:rPr lang="en-GB" sz="2400" i="1" dirty="0"/>
              <a:t>Logos, illustrations, graphics and general high quality print outs. </a:t>
            </a:r>
          </a:p>
        </p:txBody>
      </p:sp>
      <p:pic>
        <p:nvPicPr>
          <p:cNvPr id="5" name="Picture 4"/>
          <p:cNvPicPr>
            <a:picLocks noChangeAspect="1"/>
          </p:cNvPicPr>
          <p:nvPr/>
        </p:nvPicPr>
        <p:blipFill rotWithShape="1">
          <a:blip r:embed="rId2">
            <a:clrChange>
              <a:clrFrom>
                <a:srgbClr val="FFFFFF"/>
              </a:clrFrom>
              <a:clrTo>
                <a:srgbClr val="FFFFFF">
                  <a:alpha val="0"/>
                </a:srgbClr>
              </a:clrTo>
            </a:clrChange>
          </a:blip>
          <a:srcRect l="30067" t="47047" r="47785" b="22438"/>
          <a:stretch/>
        </p:blipFill>
        <p:spPr>
          <a:xfrm>
            <a:off x="783309" y="4077072"/>
            <a:ext cx="2378698" cy="2457988"/>
          </a:xfrm>
          <a:prstGeom prst="rect">
            <a:avLst/>
          </a:prstGeom>
        </p:spPr>
      </p:pic>
      <p:sp>
        <p:nvSpPr>
          <p:cNvPr id="7" name="Title 3"/>
          <p:cNvSpPr txBox="1">
            <a:spLocks/>
          </p:cNvSpPr>
          <p:nvPr/>
        </p:nvSpPr>
        <p:spPr>
          <a:xfrm>
            <a:off x="66261" y="98716"/>
            <a:ext cx="2834314" cy="41040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GB" sz="2800" b="1" dirty="0" smtClean="0">
                <a:solidFill>
                  <a:srgbClr val="FFFFFF"/>
                </a:solidFill>
              </a:rPr>
              <a:t>Graphic Media</a:t>
            </a:r>
            <a:endParaRPr lang="en-GB" sz="2800" dirty="0">
              <a:solidFill>
                <a:schemeClr val="tx1"/>
              </a:solidFill>
            </a:endParaRPr>
          </a:p>
        </p:txBody>
      </p:sp>
    </p:spTree>
    <p:extLst>
      <p:ext uri="{BB962C8B-B14F-4D97-AF65-F5344CB8AC3E}">
        <p14:creationId xmlns:p14="http://schemas.microsoft.com/office/powerpoint/2010/main" val="2510094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3131816"/>
          </a:xfrm>
        </p:spPr>
        <p:txBody>
          <a:bodyPr>
            <a:normAutofit/>
          </a:bodyPr>
          <a:lstStyle/>
          <a:p>
            <a:r>
              <a:rPr lang="en-GB" b="1" dirty="0" err="1">
                <a:solidFill>
                  <a:srgbClr val="FFFFFF"/>
                </a:solidFill>
              </a:rPr>
              <a:t>Wmv</a:t>
            </a:r>
            <a:r>
              <a:rPr lang="en-GB" dirty="0">
                <a:solidFill>
                  <a:srgbClr val="FFFFFF"/>
                </a:solidFill>
              </a:rPr>
              <a:t> </a:t>
            </a:r>
            <a:r>
              <a:rPr lang="en-GB" dirty="0" smtClean="0">
                <a:solidFill>
                  <a:srgbClr val="FFFFFF"/>
                </a:solidFill>
              </a:rPr>
              <a:t/>
            </a:r>
            <a:br>
              <a:rPr lang="en-GB" dirty="0" smtClean="0">
                <a:solidFill>
                  <a:srgbClr val="FFFFFF"/>
                </a:solidFill>
              </a:rPr>
            </a:br>
            <a:r>
              <a:rPr lang="en-GB" dirty="0">
                <a:solidFill>
                  <a:srgbClr val="FFFFFF"/>
                </a:solidFill>
              </a:rPr>
              <a:t/>
            </a:r>
            <a:br>
              <a:rPr lang="en-GB" dirty="0">
                <a:solidFill>
                  <a:srgbClr val="FFFFFF"/>
                </a:solidFill>
              </a:rPr>
            </a:br>
            <a:r>
              <a:rPr lang="en-GB" dirty="0" smtClean="0">
                <a:solidFill>
                  <a:srgbClr val="FFFFFF"/>
                </a:solidFill>
              </a:rPr>
              <a:t>(</a:t>
            </a:r>
            <a:r>
              <a:rPr lang="en-GB" dirty="0">
                <a:solidFill>
                  <a:srgbClr val="FFFFFF"/>
                </a:solidFill>
              </a:rPr>
              <a:t>windows media video)</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b="1" dirty="0"/>
              <a:t>What is special about this file?</a:t>
            </a:r>
          </a:p>
          <a:p>
            <a:pPr lvl="1">
              <a:buFont typeface="Arial" panose="020B0604020202020204" pitchFamily="34" charset="0"/>
              <a:buChar char="•"/>
            </a:pPr>
            <a:r>
              <a:rPr lang="en-GB" sz="2400" i="1" dirty="0"/>
              <a:t>Video file type developed by Microsoft.</a:t>
            </a:r>
          </a:p>
          <a:p>
            <a:pPr lvl="1">
              <a:buFont typeface="Arial" panose="020B0604020202020204" pitchFamily="34" charset="0"/>
              <a:buChar char="•"/>
            </a:pPr>
            <a:r>
              <a:rPr lang="en-GB" sz="2400" i="1" dirty="0"/>
              <a:t>A file type which compresses video formats for optimum storage.</a:t>
            </a:r>
          </a:p>
          <a:p>
            <a:pPr marL="0" indent="0">
              <a:buNone/>
            </a:pPr>
            <a:endParaRPr lang="en-GB" sz="2400" dirty="0"/>
          </a:p>
          <a:p>
            <a:pPr marL="0" indent="0">
              <a:buNone/>
            </a:pPr>
            <a:r>
              <a:rPr lang="en-GB" sz="2400" b="1" dirty="0"/>
              <a:t>What is it used for?</a:t>
            </a:r>
          </a:p>
          <a:p>
            <a:pPr lvl="1">
              <a:buFont typeface="Arial" panose="020B0604020202020204" pitchFamily="34" charset="0"/>
              <a:buChar char="•"/>
            </a:pPr>
            <a:r>
              <a:rPr lang="en-GB" sz="2400" i="1" dirty="0"/>
              <a:t>Originally designed as a file format for internet video streaming applications. </a:t>
            </a:r>
          </a:p>
          <a:p>
            <a:pPr lvl="1">
              <a:buFont typeface="Arial" panose="020B0604020202020204" pitchFamily="34" charset="0"/>
              <a:buChar char="•"/>
            </a:pPr>
            <a:r>
              <a:rPr lang="en-GB" sz="2400" i="1" dirty="0"/>
              <a:t>Simple file playback but doesn’t allow other data (subtitles etc.)</a:t>
            </a:r>
          </a:p>
        </p:txBody>
      </p:sp>
      <p:grpSp>
        <p:nvGrpSpPr>
          <p:cNvPr id="8" name="Group 7"/>
          <p:cNvGrpSpPr/>
          <p:nvPr/>
        </p:nvGrpSpPr>
        <p:grpSpPr>
          <a:xfrm>
            <a:off x="1211764" y="3717032"/>
            <a:ext cx="2365808" cy="2555311"/>
            <a:chOff x="971600" y="3374868"/>
            <a:chExt cx="2056980" cy="2221746"/>
          </a:xfrm>
        </p:grpSpPr>
        <p:pic>
          <p:nvPicPr>
            <p:cNvPr id="6" name="Picture 5"/>
            <p:cNvPicPr>
              <a:picLocks noChangeAspect="1"/>
            </p:cNvPicPr>
            <p:nvPr/>
          </p:nvPicPr>
          <p:blipFill rotWithShape="1">
            <a:blip r:embed="rId2"/>
            <a:srcRect l="41878" t="36219" r="41880" b="35234"/>
            <a:stretch/>
          </p:blipFill>
          <p:spPr>
            <a:xfrm>
              <a:off x="971600" y="3508382"/>
              <a:ext cx="1584176" cy="2088232"/>
            </a:xfrm>
            <a:prstGeom prst="rect">
              <a:avLst/>
            </a:prstGeom>
          </p:spPr>
        </p:pic>
        <p:sp>
          <p:nvSpPr>
            <p:cNvPr id="7" name="Rectangle 6"/>
            <p:cNvSpPr/>
            <p:nvPr/>
          </p:nvSpPr>
          <p:spPr>
            <a:xfrm rot="2685060">
              <a:off x="2082973" y="3374868"/>
              <a:ext cx="945607" cy="504056"/>
            </a:xfrm>
            <a:prstGeom prst="rect">
              <a:avLst/>
            </a:prstGeom>
            <a:solidFill>
              <a:srgbClr val="E48312"/>
            </a:solidFill>
            <a:ln>
              <a:solidFill>
                <a:srgbClr val="E483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Title 3"/>
          <p:cNvSpPr txBox="1">
            <a:spLocks/>
          </p:cNvSpPr>
          <p:nvPr/>
        </p:nvSpPr>
        <p:spPr>
          <a:xfrm>
            <a:off x="66261" y="98716"/>
            <a:ext cx="2834314" cy="41040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GB" sz="2800" b="1" dirty="0" smtClean="0">
                <a:solidFill>
                  <a:srgbClr val="FFFFFF"/>
                </a:solidFill>
              </a:rPr>
              <a:t>Graphic Media</a:t>
            </a:r>
            <a:endParaRPr lang="en-GB" sz="2800" dirty="0">
              <a:solidFill>
                <a:schemeClr val="tx1"/>
              </a:solidFill>
            </a:endParaRPr>
          </a:p>
        </p:txBody>
      </p:sp>
    </p:spTree>
    <p:extLst>
      <p:ext uri="{BB962C8B-B14F-4D97-AF65-F5344CB8AC3E}">
        <p14:creationId xmlns:p14="http://schemas.microsoft.com/office/powerpoint/2010/main" val="28401263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A15973182C454CBD017EAD4899623C" ma:contentTypeVersion="12" ma:contentTypeDescription="Create a new document." ma:contentTypeScope="" ma:versionID="f1327d3aa13311484d02d8272eb300e5">
  <xsd:schema xmlns:xsd="http://www.w3.org/2001/XMLSchema" xmlns:xs="http://www.w3.org/2001/XMLSchema" xmlns:p="http://schemas.microsoft.com/office/2006/metadata/properties" xmlns:ns2="fb009bb9-7fd2-49f5-811f-13223d662051" xmlns:ns3="e77713bc-0ebc-4063-99a4-8848dbeddd29" targetNamespace="http://schemas.microsoft.com/office/2006/metadata/properties" ma:root="true" ma:fieldsID="db087f24cadde66e68207609201885a3" ns2:_="" ns3:_="">
    <xsd:import namespace="fb009bb9-7fd2-49f5-811f-13223d662051"/>
    <xsd:import namespace="e77713bc-0ebc-4063-99a4-8848dbeddd2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009bb9-7fd2-49f5-811f-13223d6620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7713bc-0ebc-4063-99a4-8848dbeddd2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C5DA02-C743-4D9E-9367-4D81278C93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009bb9-7fd2-49f5-811f-13223d662051"/>
    <ds:schemaRef ds:uri="e77713bc-0ebc-4063-99a4-8848dbeddd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79ABD3C-AA9E-4069-B566-FCDD6C81D39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FCFEBC7-F4D9-42A8-81DE-64B6A0F2FD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Template>
  <TotalTime>257</TotalTime>
  <Words>1403</Words>
  <Application>Microsoft Office PowerPoint</Application>
  <PresentationFormat>On-screen Show (4:3)</PresentationFormat>
  <Paragraphs>157</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Tw Cen MT</vt:lpstr>
      <vt:lpstr>Tw Cen MT Condensed</vt:lpstr>
      <vt:lpstr>Wingdings 3</vt:lpstr>
      <vt:lpstr>Integral</vt:lpstr>
      <vt:lpstr>Advanced higher Graphic communication</vt:lpstr>
      <vt:lpstr>Learning intentions &amp; success criteria</vt:lpstr>
      <vt:lpstr>FILE TYPES  </vt:lpstr>
      <vt:lpstr>JPEG   (Joint Photographic expert group)</vt:lpstr>
      <vt:lpstr>Png   (portable network graphic)</vt:lpstr>
      <vt:lpstr>BMP  (Bitmap image file)</vt:lpstr>
      <vt:lpstr>Pdf   (portable document format)</vt:lpstr>
      <vt:lpstr>Ai   (adobe illustrator file)</vt:lpstr>
      <vt:lpstr>Wmv   (windows media video)</vt:lpstr>
      <vt:lpstr>Avi   (audio video interleave)</vt:lpstr>
      <vt:lpstr>3gp   (3rd generation partnership project – 3gpp)</vt:lpstr>
      <vt:lpstr>MOV  Quicktime file formats</vt:lpstr>
      <vt:lpstr>MPEG  (Moving picture experts group)</vt:lpstr>
      <vt:lpstr>EPS  (Encapsulated postscript) </vt:lpstr>
      <vt:lpstr>Stl  (Standard Tessellation Language/ stereo lithography file format)     </vt:lpstr>
      <vt:lpstr>Dxf  (direct exchange format)   </vt:lpstr>
      <vt:lpstr>Dwg  (Drawing format)   </vt:lpstr>
      <vt:lpstr>Vrml  (virtual reality modelling language)   </vt:lpstr>
      <vt:lpstr>Eps  (encapsulated post script / 3D studio file)   </vt:lpstr>
      <vt:lpstr>3DS  (encapsulated post script / 3D studio file)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S3 Design &amp; Manufacture</dc:title>
  <dc:creator>Mr Porter</dc:creator>
  <cp:lastModifiedBy>025SPorter</cp:lastModifiedBy>
  <cp:revision>31</cp:revision>
  <dcterms:created xsi:type="dcterms:W3CDTF">2020-05-18T09:31:07Z</dcterms:created>
  <dcterms:modified xsi:type="dcterms:W3CDTF">2023-09-11T11:32:59Z</dcterms:modified>
</cp:coreProperties>
</file>